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43"/>
  </p:notesMasterIdLst>
  <p:handoutMasterIdLst>
    <p:handoutMasterId r:id="rId44"/>
  </p:handoutMasterIdLst>
  <p:sldIdLst>
    <p:sldId id="258" r:id="rId5"/>
    <p:sldId id="346" r:id="rId6"/>
    <p:sldId id="262" r:id="rId7"/>
    <p:sldId id="323" r:id="rId8"/>
    <p:sldId id="312" r:id="rId9"/>
    <p:sldId id="347" r:id="rId10"/>
    <p:sldId id="348" r:id="rId11"/>
    <p:sldId id="370" r:id="rId12"/>
    <p:sldId id="350" r:id="rId13"/>
    <p:sldId id="351" r:id="rId14"/>
    <p:sldId id="352" r:id="rId15"/>
    <p:sldId id="338" r:id="rId16"/>
    <p:sldId id="337" r:id="rId17"/>
    <p:sldId id="340" r:id="rId18"/>
    <p:sldId id="267" r:id="rId19"/>
    <p:sldId id="353" r:id="rId20"/>
    <p:sldId id="372" r:id="rId21"/>
    <p:sldId id="354" r:id="rId22"/>
    <p:sldId id="355" r:id="rId23"/>
    <p:sldId id="356" r:id="rId24"/>
    <p:sldId id="357" r:id="rId25"/>
    <p:sldId id="358" r:id="rId26"/>
    <p:sldId id="359" r:id="rId27"/>
    <p:sldId id="325" r:id="rId28"/>
    <p:sldId id="360" r:id="rId29"/>
    <p:sldId id="368" r:id="rId30"/>
    <p:sldId id="361" r:id="rId31"/>
    <p:sldId id="362" r:id="rId32"/>
    <p:sldId id="363" r:id="rId33"/>
    <p:sldId id="364" r:id="rId34"/>
    <p:sldId id="365" r:id="rId35"/>
    <p:sldId id="366" r:id="rId36"/>
    <p:sldId id="369" r:id="rId37"/>
    <p:sldId id="367" r:id="rId38"/>
    <p:sldId id="330" r:id="rId39"/>
    <p:sldId id="294" r:id="rId40"/>
    <p:sldId id="278" r:id="rId41"/>
    <p:sldId id="318"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903"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ance Brunet" initials="FB" lastIdx="19" clrIdx="0"/>
  <p:cmAuthor id="2" name="Anna Christine Bidmead" initials=""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6009"/>
    <a:srgbClr val="0078AE"/>
    <a:srgbClr val="585858"/>
    <a:srgbClr val="5DB18E"/>
    <a:srgbClr val="5FB65B"/>
    <a:srgbClr val="9BBB59"/>
    <a:srgbClr val="000000"/>
    <a:srgbClr val="FFFFFF"/>
    <a:srgbClr val="C9EAEF"/>
    <a:srgbClr val="A8DFE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DF28FE-F576-4441-86C6-A66728CF7424}" v="38" dt="2020-03-23T18:15:22.7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5" autoAdjust="0"/>
    <p:restoredTop sz="65687" autoAdjust="0"/>
  </p:normalViewPr>
  <p:slideViewPr>
    <p:cSldViewPr snapToGrid="0" snapToObjects="1">
      <p:cViewPr varScale="1">
        <p:scale>
          <a:sx n="75" d="100"/>
          <a:sy n="75" d="100"/>
        </p:scale>
        <p:origin x="2616" y="60"/>
      </p:cViewPr>
      <p:guideLst>
        <p:guide orient="horz" pos="2160"/>
        <p:guide pos="2903"/>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p:scale>
          <a:sx n="150" d="100"/>
          <a:sy n="150" d="100"/>
        </p:scale>
        <p:origin x="-1008" y="522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nrad, Stephanie" userId="4a0f2b64-c7ac-4f8a-a3f2-c59de51821f0" providerId="ADAL" clId="{4CEC7D18-D998-4C76-8ED6-0DA2B7A63677}"/>
    <pc:docChg chg="undo redo custSel mod addSld modSld">
      <pc:chgData name="Conrad, Stephanie" userId="4a0f2b64-c7ac-4f8a-a3f2-c59de51821f0" providerId="ADAL" clId="{4CEC7D18-D998-4C76-8ED6-0DA2B7A63677}" dt="2020-01-22T22:22:27.521" v="931" actId="403"/>
      <pc:docMkLst>
        <pc:docMk/>
      </pc:docMkLst>
      <pc:sldChg chg="modSp">
        <pc:chgData name="Conrad, Stephanie" userId="4a0f2b64-c7ac-4f8a-a3f2-c59de51821f0" providerId="ADAL" clId="{4CEC7D18-D998-4C76-8ED6-0DA2B7A63677}" dt="2020-01-22T21:20:13.119" v="365" actId="207"/>
        <pc:sldMkLst>
          <pc:docMk/>
          <pc:sldMk cId="2459413942" sldId="267"/>
        </pc:sldMkLst>
        <pc:spChg chg="mod">
          <ac:chgData name="Conrad, Stephanie" userId="4a0f2b64-c7ac-4f8a-a3f2-c59de51821f0" providerId="ADAL" clId="{4CEC7D18-D998-4C76-8ED6-0DA2B7A63677}" dt="2020-01-22T21:20:05.959" v="362" actId="207"/>
          <ac:spMkLst>
            <pc:docMk/>
            <pc:sldMk cId="2459413942" sldId="267"/>
            <ac:spMk id="28" creationId="{00000000-0000-0000-0000-000000000000}"/>
          </ac:spMkLst>
        </pc:spChg>
        <pc:spChg chg="mod">
          <ac:chgData name="Conrad, Stephanie" userId="4a0f2b64-c7ac-4f8a-a3f2-c59de51821f0" providerId="ADAL" clId="{4CEC7D18-D998-4C76-8ED6-0DA2B7A63677}" dt="2020-01-22T21:20:03.433" v="361" actId="207"/>
          <ac:spMkLst>
            <pc:docMk/>
            <pc:sldMk cId="2459413942" sldId="267"/>
            <ac:spMk id="29" creationId="{00000000-0000-0000-0000-000000000000}"/>
          </ac:spMkLst>
        </pc:spChg>
        <pc:spChg chg="mod">
          <ac:chgData name="Conrad, Stephanie" userId="4a0f2b64-c7ac-4f8a-a3f2-c59de51821f0" providerId="ADAL" clId="{4CEC7D18-D998-4C76-8ED6-0DA2B7A63677}" dt="2020-01-22T21:20:08.744" v="363" actId="207"/>
          <ac:spMkLst>
            <pc:docMk/>
            <pc:sldMk cId="2459413942" sldId="267"/>
            <ac:spMk id="30" creationId="{00000000-0000-0000-0000-000000000000}"/>
          </ac:spMkLst>
        </pc:spChg>
        <pc:spChg chg="mod">
          <ac:chgData name="Conrad, Stephanie" userId="4a0f2b64-c7ac-4f8a-a3f2-c59de51821f0" providerId="ADAL" clId="{4CEC7D18-D998-4C76-8ED6-0DA2B7A63677}" dt="2020-01-22T21:20:11.190" v="364" actId="207"/>
          <ac:spMkLst>
            <pc:docMk/>
            <pc:sldMk cId="2459413942" sldId="267"/>
            <ac:spMk id="31" creationId="{00000000-0000-0000-0000-000000000000}"/>
          </ac:spMkLst>
        </pc:spChg>
        <pc:spChg chg="mod">
          <ac:chgData name="Conrad, Stephanie" userId="4a0f2b64-c7ac-4f8a-a3f2-c59de51821f0" providerId="ADAL" clId="{4CEC7D18-D998-4C76-8ED6-0DA2B7A63677}" dt="2020-01-22T21:20:13.119" v="365" actId="207"/>
          <ac:spMkLst>
            <pc:docMk/>
            <pc:sldMk cId="2459413942" sldId="267"/>
            <ac:spMk id="43" creationId="{00000000-0000-0000-0000-000000000000}"/>
          </ac:spMkLst>
        </pc:spChg>
      </pc:sldChg>
      <pc:sldChg chg="modSp">
        <pc:chgData name="Conrad, Stephanie" userId="4a0f2b64-c7ac-4f8a-a3f2-c59de51821f0" providerId="ADAL" clId="{4CEC7D18-D998-4C76-8ED6-0DA2B7A63677}" dt="2020-01-22T20:51:02.988" v="7" actId="14100"/>
        <pc:sldMkLst>
          <pc:docMk/>
          <pc:sldMk cId="128622849" sldId="323"/>
        </pc:sldMkLst>
        <pc:spChg chg="mod">
          <ac:chgData name="Conrad, Stephanie" userId="4a0f2b64-c7ac-4f8a-a3f2-c59de51821f0" providerId="ADAL" clId="{4CEC7D18-D998-4C76-8ED6-0DA2B7A63677}" dt="2020-01-22T20:51:02.988" v="7" actId="14100"/>
          <ac:spMkLst>
            <pc:docMk/>
            <pc:sldMk cId="128622849" sldId="323"/>
            <ac:spMk id="6" creationId="{C7954CEC-3C87-45B8-8F8A-54A9D2760EDE}"/>
          </ac:spMkLst>
        </pc:spChg>
      </pc:sldChg>
      <pc:sldChg chg="addSp delSp modSp">
        <pc:chgData name="Conrad, Stephanie" userId="4a0f2b64-c7ac-4f8a-a3f2-c59de51821f0" providerId="ADAL" clId="{4CEC7D18-D998-4C76-8ED6-0DA2B7A63677}" dt="2020-01-22T21:18:13.394" v="360" actId="1076"/>
        <pc:sldMkLst>
          <pc:docMk/>
          <pc:sldMk cId="154217437" sldId="325"/>
        </pc:sldMkLst>
        <pc:spChg chg="del">
          <ac:chgData name="Conrad, Stephanie" userId="4a0f2b64-c7ac-4f8a-a3f2-c59de51821f0" providerId="ADAL" clId="{4CEC7D18-D998-4C76-8ED6-0DA2B7A63677}" dt="2020-01-22T21:17:58.938" v="355" actId="478"/>
          <ac:spMkLst>
            <pc:docMk/>
            <pc:sldMk cId="154217437" sldId="325"/>
            <ac:spMk id="2" creationId="{00000000-0000-0000-0000-000000000000}"/>
          </ac:spMkLst>
        </pc:spChg>
        <pc:spChg chg="add mod">
          <ac:chgData name="Conrad, Stephanie" userId="4a0f2b64-c7ac-4f8a-a3f2-c59de51821f0" providerId="ADAL" clId="{4CEC7D18-D998-4C76-8ED6-0DA2B7A63677}" dt="2020-01-22T21:18:08.471" v="359" actId="207"/>
          <ac:spMkLst>
            <pc:docMk/>
            <pc:sldMk cId="154217437" sldId="325"/>
            <ac:spMk id="5" creationId="{34819E23-C7E8-4951-BFB3-2AC993F11C75}"/>
          </ac:spMkLst>
        </pc:spChg>
        <pc:picChg chg="mod">
          <ac:chgData name="Conrad, Stephanie" userId="4a0f2b64-c7ac-4f8a-a3f2-c59de51821f0" providerId="ADAL" clId="{4CEC7D18-D998-4C76-8ED6-0DA2B7A63677}" dt="2020-01-22T21:18:13.394" v="360" actId="1076"/>
          <ac:picMkLst>
            <pc:docMk/>
            <pc:sldMk cId="154217437" sldId="325"/>
            <ac:picMk id="6" creationId="{00000000-0000-0000-0000-000000000000}"/>
          </ac:picMkLst>
        </pc:picChg>
      </pc:sldChg>
      <pc:sldChg chg="modSp">
        <pc:chgData name="Conrad, Stephanie" userId="4a0f2b64-c7ac-4f8a-a3f2-c59de51821f0" providerId="ADAL" clId="{4CEC7D18-D998-4C76-8ED6-0DA2B7A63677}" dt="2020-01-22T20:54:54.174" v="24" actId="14100"/>
        <pc:sldMkLst>
          <pc:docMk/>
          <pc:sldMk cId="2145699032" sldId="346"/>
        </pc:sldMkLst>
        <pc:spChg chg="mod">
          <ac:chgData name="Conrad, Stephanie" userId="4a0f2b64-c7ac-4f8a-a3f2-c59de51821f0" providerId="ADAL" clId="{4CEC7D18-D998-4C76-8ED6-0DA2B7A63677}" dt="2020-01-22T20:54:54.174" v="24" actId="14100"/>
          <ac:spMkLst>
            <pc:docMk/>
            <pc:sldMk cId="2145699032" sldId="346"/>
            <ac:spMk id="5" creationId="{F8142C96-CB6B-4188-B1FF-BEA4715668A7}"/>
          </ac:spMkLst>
        </pc:spChg>
        <pc:spChg chg="mod">
          <ac:chgData name="Conrad, Stephanie" userId="4a0f2b64-c7ac-4f8a-a3f2-c59de51821f0" providerId="ADAL" clId="{4CEC7D18-D998-4C76-8ED6-0DA2B7A63677}" dt="2020-01-22T20:53:45.906" v="19" actId="1076"/>
          <ac:spMkLst>
            <pc:docMk/>
            <pc:sldMk cId="2145699032" sldId="346"/>
            <ac:spMk id="6" creationId="{98BF0B87-2B87-49F3-8140-7D85341C1886}"/>
          </ac:spMkLst>
        </pc:spChg>
      </pc:sldChg>
      <pc:sldChg chg="addSp delSp modSp mod setBg modAnim">
        <pc:chgData name="Conrad, Stephanie" userId="4a0f2b64-c7ac-4f8a-a3f2-c59de51821f0" providerId="ADAL" clId="{4CEC7D18-D998-4C76-8ED6-0DA2B7A63677}" dt="2020-01-22T20:59:00.666" v="72" actId="207"/>
        <pc:sldMkLst>
          <pc:docMk/>
          <pc:sldMk cId="410534897" sldId="347"/>
        </pc:sldMkLst>
        <pc:spChg chg="mod">
          <ac:chgData name="Conrad, Stephanie" userId="4a0f2b64-c7ac-4f8a-a3f2-c59de51821f0" providerId="ADAL" clId="{4CEC7D18-D998-4C76-8ED6-0DA2B7A63677}" dt="2020-01-22T20:58:00.575" v="44" actId="26606"/>
          <ac:spMkLst>
            <pc:docMk/>
            <pc:sldMk cId="410534897" sldId="347"/>
            <ac:spMk id="2" creationId="{D25BBEBF-BB88-419F-B390-4B18BA04E7C2}"/>
          </ac:spMkLst>
        </pc:spChg>
        <pc:spChg chg="mod">
          <ac:chgData name="Conrad, Stephanie" userId="4a0f2b64-c7ac-4f8a-a3f2-c59de51821f0" providerId="ADAL" clId="{4CEC7D18-D998-4C76-8ED6-0DA2B7A63677}" dt="2020-01-22T20:59:00.666" v="72" actId="207"/>
          <ac:spMkLst>
            <pc:docMk/>
            <pc:sldMk cId="410534897" sldId="347"/>
            <ac:spMk id="3" creationId="{AEB62B00-75D8-4AEC-813F-FDEA198AD41A}"/>
          </ac:spMkLst>
        </pc:spChg>
        <pc:spChg chg="add">
          <ac:chgData name="Conrad, Stephanie" userId="4a0f2b64-c7ac-4f8a-a3f2-c59de51821f0" providerId="ADAL" clId="{4CEC7D18-D998-4C76-8ED6-0DA2B7A63677}" dt="2020-01-22T20:58:00.575" v="44" actId="26606"/>
          <ac:spMkLst>
            <pc:docMk/>
            <pc:sldMk cId="410534897" sldId="347"/>
            <ac:spMk id="8" creationId="{8D70B121-56F4-4848-B38B-182089D909FA}"/>
          </ac:spMkLst>
        </pc:spChg>
        <pc:spChg chg="add del">
          <ac:chgData name="Conrad, Stephanie" userId="4a0f2b64-c7ac-4f8a-a3f2-c59de51821f0" providerId="ADAL" clId="{4CEC7D18-D998-4C76-8ED6-0DA2B7A63677}" dt="2020-01-22T20:57:11.508" v="41" actId="26606"/>
          <ac:spMkLst>
            <pc:docMk/>
            <pc:sldMk cId="410534897" sldId="347"/>
            <ac:spMk id="11" creationId="{8D70B121-56F4-4848-B38B-182089D909FA}"/>
          </ac:spMkLst>
        </pc:spChg>
        <pc:cxnChg chg="add">
          <ac:chgData name="Conrad, Stephanie" userId="4a0f2b64-c7ac-4f8a-a3f2-c59de51821f0" providerId="ADAL" clId="{4CEC7D18-D998-4C76-8ED6-0DA2B7A63677}" dt="2020-01-22T20:58:00.575" v="44" actId="26606"/>
          <ac:cxnSpMkLst>
            <pc:docMk/>
            <pc:sldMk cId="410534897" sldId="347"/>
            <ac:cxnSpMk id="9" creationId="{2D72A2C9-F3CA-4216-8BAD-FA4C970C3C4E}"/>
          </ac:cxnSpMkLst>
        </pc:cxnChg>
        <pc:cxnChg chg="add del">
          <ac:chgData name="Conrad, Stephanie" userId="4a0f2b64-c7ac-4f8a-a3f2-c59de51821f0" providerId="ADAL" clId="{4CEC7D18-D998-4C76-8ED6-0DA2B7A63677}" dt="2020-01-22T20:57:11.508" v="41" actId="26606"/>
          <ac:cxnSpMkLst>
            <pc:docMk/>
            <pc:sldMk cId="410534897" sldId="347"/>
            <ac:cxnSpMk id="13" creationId="{2D72A2C9-F3CA-4216-8BAD-FA4C970C3C4E}"/>
          </ac:cxnSpMkLst>
        </pc:cxnChg>
      </pc:sldChg>
      <pc:sldChg chg="addSp delSp modSp mod setBg">
        <pc:chgData name="Conrad, Stephanie" userId="4a0f2b64-c7ac-4f8a-a3f2-c59de51821f0" providerId="ADAL" clId="{4CEC7D18-D998-4C76-8ED6-0DA2B7A63677}" dt="2020-01-22T21:01:12.014" v="91" actId="14100"/>
        <pc:sldMkLst>
          <pc:docMk/>
          <pc:sldMk cId="2374822529" sldId="348"/>
        </pc:sldMkLst>
        <pc:spChg chg="mod">
          <ac:chgData name="Conrad, Stephanie" userId="4a0f2b64-c7ac-4f8a-a3f2-c59de51821f0" providerId="ADAL" clId="{4CEC7D18-D998-4C76-8ED6-0DA2B7A63677}" dt="2020-01-22T21:00:46.755" v="86" actId="207"/>
          <ac:spMkLst>
            <pc:docMk/>
            <pc:sldMk cId="2374822529" sldId="348"/>
            <ac:spMk id="2" creationId="{DF68F2DF-E52C-4DE5-AD29-633DC7DE9B7C}"/>
          </ac:spMkLst>
        </pc:spChg>
        <pc:spChg chg="mod ord">
          <ac:chgData name="Conrad, Stephanie" userId="4a0f2b64-c7ac-4f8a-a3f2-c59de51821f0" providerId="ADAL" clId="{4CEC7D18-D998-4C76-8ED6-0DA2B7A63677}" dt="2020-01-22T21:01:12.014" v="91" actId="14100"/>
          <ac:spMkLst>
            <pc:docMk/>
            <pc:sldMk cId="2374822529" sldId="348"/>
            <ac:spMk id="3" creationId="{0666EB06-4508-47C7-B7B0-A4723D898F75}"/>
          </ac:spMkLst>
        </pc:spChg>
        <pc:spChg chg="mod">
          <ac:chgData name="Conrad, Stephanie" userId="4a0f2b64-c7ac-4f8a-a3f2-c59de51821f0" providerId="ADAL" clId="{4CEC7D18-D998-4C76-8ED6-0DA2B7A63677}" dt="2020-01-22T21:00:30.180" v="83" actId="26606"/>
          <ac:spMkLst>
            <pc:docMk/>
            <pc:sldMk cId="2374822529" sldId="348"/>
            <ac:spMk id="5" creationId="{EE368A95-A4BF-48F7-A7A1-570748954759}"/>
          </ac:spMkLst>
        </pc:spChg>
        <pc:spChg chg="add del">
          <ac:chgData name="Conrad, Stephanie" userId="4a0f2b64-c7ac-4f8a-a3f2-c59de51821f0" providerId="ADAL" clId="{4CEC7D18-D998-4C76-8ED6-0DA2B7A63677}" dt="2020-01-22T21:00:30.180" v="83" actId="26606"/>
          <ac:spMkLst>
            <pc:docMk/>
            <pc:sldMk cId="2374822529" sldId="348"/>
            <ac:spMk id="13" creationId="{59A309A7-1751-4ABE-A3C1-EEC40366AD89}"/>
          </ac:spMkLst>
        </pc:spChg>
        <pc:spChg chg="add del">
          <ac:chgData name="Conrad, Stephanie" userId="4a0f2b64-c7ac-4f8a-a3f2-c59de51821f0" providerId="ADAL" clId="{4CEC7D18-D998-4C76-8ED6-0DA2B7A63677}" dt="2020-01-22T21:00:30.180" v="83" actId="26606"/>
          <ac:spMkLst>
            <pc:docMk/>
            <pc:sldMk cId="2374822529" sldId="348"/>
            <ac:spMk id="15" creationId="{967D8EB6-EAE1-4F9C-B398-83321E287204}"/>
          </ac:spMkLst>
        </pc:spChg>
        <pc:picChg chg="add mod">
          <ac:chgData name="Conrad, Stephanie" userId="4a0f2b64-c7ac-4f8a-a3f2-c59de51821f0" providerId="ADAL" clId="{4CEC7D18-D998-4C76-8ED6-0DA2B7A63677}" dt="2020-01-22T21:00:30.180" v="83" actId="26606"/>
          <ac:picMkLst>
            <pc:docMk/>
            <pc:sldMk cId="2374822529" sldId="348"/>
            <ac:picMk id="10" creationId="{760D031A-F6FE-4B27-9A7C-E64A294E047D}"/>
          </ac:picMkLst>
        </pc:picChg>
      </pc:sldChg>
      <pc:sldChg chg="addSp delSp modSp">
        <pc:chgData name="Conrad, Stephanie" userId="4a0f2b64-c7ac-4f8a-a3f2-c59de51821f0" providerId="ADAL" clId="{4CEC7D18-D998-4C76-8ED6-0DA2B7A63677}" dt="2020-01-22T21:11:46.483" v="331" actId="122"/>
        <pc:sldMkLst>
          <pc:docMk/>
          <pc:sldMk cId="2038196038" sldId="350"/>
        </pc:sldMkLst>
        <pc:spChg chg="mod">
          <ac:chgData name="Conrad, Stephanie" userId="4a0f2b64-c7ac-4f8a-a3f2-c59de51821f0" providerId="ADAL" clId="{4CEC7D18-D998-4C76-8ED6-0DA2B7A63677}" dt="2020-01-22T21:11:09.575" v="310" actId="3064"/>
          <ac:spMkLst>
            <pc:docMk/>
            <pc:sldMk cId="2038196038" sldId="350"/>
            <ac:spMk id="2" creationId="{275092D8-C233-44FC-9418-5D90026E7C46}"/>
          </ac:spMkLst>
        </pc:spChg>
        <pc:spChg chg="add mod">
          <ac:chgData name="Conrad, Stephanie" userId="4a0f2b64-c7ac-4f8a-a3f2-c59de51821f0" providerId="ADAL" clId="{4CEC7D18-D998-4C76-8ED6-0DA2B7A63677}" dt="2020-01-22T21:05:31.993" v="188" actId="1076"/>
          <ac:spMkLst>
            <pc:docMk/>
            <pc:sldMk cId="2038196038" sldId="350"/>
            <ac:spMk id="3" creationId="{4093FA06-4857-498D-9FCA-B15A84963DD1}"/>
          </ac:spMkLst>
        </pc:spChg>
        <pc:spChg chg="add mod">
          <ac:chgData name="Conrad, Stephanie" userId="4a0f2b64-c7ac-4f8a-a3f2-c59de51821f0" providerId="ADAL" clId="{4CEC7D18-D998-4C76-8ED6-0DA2B7A63677}" dt="2020-01-22T21:11:46.483" v="331" actId="122"/>
          <ac:spMkLst>
            <pc:docMk/>
            <pc:sldMk cId="2038196038" sldId="350"/>
            <ac:spMk id="9" creationId="{24E9AB1B-4E26-45AE-BAB2-073470B49A29}"/>
          </ac:spMkLst>
        </pc:spChg>
        <pc:spChg chg="add del">
          <ac:chgData name="Conrad, Stephanie" userId="4a0f2b64-c7ac-4f8a-a3f2-c59de51821f0" providerId="ADAL" clId="{4CEC7D18-D998-4C76-8ED6-0DA2B7A63677}" dt="2020-01-22T21:03:28.792" v="112" actId="26606"/>
          <ac:spMkLst>
            <pc:docMk/>
            <pc:sldMk cId="2038196038" sldId="350"/>
            <ac:spMk id="15" creationId="{3A826B85-D58A-48FB-ABB8-881A5F8CC27B}"/>
          </ac:spMkLst>
        </pc:spChg>
        <pc:spChg chg="add del">
          <ac:chgData name="Conrad, Stephanie" userId="4a0f2b64-c7ac-4f8a-a3f2-c59de51821f0" providerId="ADAL" clId="{4CEC7D18-D998-4C76-8ED6-0DA2B7A63677}" dt="2020-01-22T21:03:28.792" v="112" actId="26606"/>
          <ac:spMkLst>
            <pc:docMk/>
            <pc:sldMk cId="2038196038" sldId="350"/>
            <ac:spMk id="17" creationId="{20B579A7-44A3-4863-B4F6-E1E3D667A58D}"/>
          </ac:spMkLst>
        </pc:spChg>
        <pc:picChg chg="mod modCrop">
          <ac:chgData name="Conrad, Stephanie" userId="4a0f2b64-c7ac-4f8a-a3f2-c59de51821f0" providerId="ADAL" clId="{4CEC7D18-D998-4C76-8ED6-0DA2B7A63677}" dt="2020-01-22T21:11:15.994" v="311" actId="1076"/>
          <ac:picMkLst>
            <pc:docMk/>
            <pc:sldMk cId="2038196038" sldId="350"/>
            <ac:picMk id="5" creationId="{765264B3-60C1-4165-BC3B-BE5D874F19BF}"/>
          </ac:picMkLst>
        </pc:picChg>
        <pc:picChg chg="add del mod modCrop">
          <ac:chgData name="Conrad, Stephanie" userId="4a0f2b64-c7ac-4f8a-a3f2-c59de51821f0" providerId="ADAL" clId="{4CEC7D18-D998-4C76-8ED6-0DA2B7A63677}" dt="2020-01-22T21:05:35.236" v="189" actId="478"/>
          <ac:picMkLst>
            <pc:docMk/>
            <pc:sldMk cId="2038196038" sldId="350"/>
            <ac:picMk id="7" creationId="{92F7CA31-B69A-4F6C-A963-04960E6C39BB}"/>
          </ac:picMkLst>
        </pc:picChg>
      </pc:sldChg>
      <pc:sldChg chg="modSp">
        <pc:chgData name="Conrad, Stephanie" userId="4a0f2b64-c7ac-4f8a-a3f2-c59de51821f0" providerId="ADAL" clId="{4CEC7D18-D998-4C76-8ED6-0DA2B7A63677}" dt="2020-01-22T21:31:10.441" v="408" actId="1076"/>
        <pc:sldMkLst>
          <pc:docMk/>
          <pc:sldMk cId="1654126366" sldId="351"/>
        </pc:sldMkLst>
        <pc:spChg chg="mod">
          <ac:chgData name="Conrad, Stephanie" userId="4a0f2b64-c7ac-4f8a-a3f2-c59de51821f0" providerId="ADAL" clId="{4CEC7D18-D998-4C76-8ED6-0DA2B7A63677}" dt="2020-01-22T21:31:02.424" v="407" actId="14100"/>
          <ac:spMkLst>
            <pc:docMk/>
            <pc:sldMk cId="1654126366" sldId="351"/>
            <ac:spMk id="2" creationId="{1DA1A352-D266-4449-B30B-133306A969DB}"/>
          </ac:spMkLst>
        </pc:spChg>
        <pc:picChg chg="mod">
          <ac:chgData name="Conrad, Stephanie" userId="4a0f2b64-c7ac-4f8a-a3f2-c59de51821f0" providerId="ADAL" clId="{4CEC7D18-D998-4C76-8ED6-0DA2B7A63677}" dt="2020-01-22T21:31:10.441" v="408" actId="1076"/>
          <ac:picMkLst>
            <pc:docMk/>
            <pc:sldMk cId="1654126366" sldId="351"/>
            <ac:picMk id="6" creationId="{A35DEE20-294C-48F8-BD90-D7DAD918899B}"/>
          </ac:picMkLst>
        </pc:picChg>
      </pc:sldChg>
      <pc:sldChg chg="addSp delSp modSp mod setBg setClrOvrMap">
        <pc:chgData name="Conrad, Stephanie" userId="4a0f2b64-c7ac-4f8a-a3f2-c59de51821f0" providerId="ADAL" clId="{4CEC7D18-D998-4C76-8ED6-0DA2B7A63677}" dt="2020-01-22T21:30:12.395" v="393" actId="1076"/>
        <pc:sldMkLst>
          <pc:docMk/>
          <pc:sldMk cId="3378510470" sldId="352"/>
        </pc:sldMkLst>
        <pc:spChg chg="mod">
          <ac:chgData name="Conrad, Stephanie" userId="4a0f2b64-c7ac-4f8a-a3f2-c59de51821f0" providerId="ADAL" clId="{4CEC7D18-D998-4C76-8ED6-0DA2B7A63677}" dt="2020-01-22T21:16:23.251" v="348" actId="1076"/>
          <ac:spMkLst>
            <pc:docMk/>
            <pc:sldMk cId="3378510470" sldId="352"/>
            <ac:spMk id="2" creationId="{1E90A49E-8CEC-4856-9960-BD02B01EE9C9}"/>
          </ac:spMkLst>
        </pc:spChg>
        <pc:spChg chg="add mod ord">
          <ac:chgData name="Conrad, Stephanie" userId="4a0f2b64-c7ac-4f8a-a3f2-c59de51821f0" providerId="ADAL" clId="{4CEC7D18-D998-4C76-8ED6-0DA2B7A63677}" dt="2020-01-22T21:30:04.550" v="392" actId="14861"/>
          <ac:spMkLst>
            <pc:docMk/>
            <pc:sldMk cId="3378510470" sldId="352"/>
            <ac:spMk id="3" creationId="{8F27FA53-B50A-4AA8-A6CB-F4DFF417D596}"/>
          </ac:spMkLst>
        </pc:spChg>
        <pc:spChg chg="mod ord">
          <ac:chgData name="Conrad, Stephanie" userId="4a0f2b64-c7ac-4f8a-a3f2-c59de51821f0" providerId="ADAL" clId="{4CEC7D18-D998-4C76-8ED6-0DA2B7A63677}" dt="2020-01-22T21:16:12.418" v="346" actId="26606"/>
          <ac:spMkLst>
            <pc:docMk/>
            <pc:sldMk cId="3378510470" sldId="352"/>
            <ac:spMk id="4" creationId="{1BE691FF-498C-41E7-B961-F84FD664EEBB}"/>
          </ac:spMkLst>
        </pc:spChg>
        <pc:spChg chg="mod">
          <ac:chgData name="Conrad, Stephanie" userId="4a0f2b64-c7ac-4f8a-a3f2-c59de51821f0" providerId="ADAL" clId="{4CEC7D18-D998-4C76-8ED6-0DA2B7A63677}" dt="2020-01-22T21:16:12.418" v="346" actId="26606"/>
          <ac:spMkLst>
            <pc:docMk/>
            <pc:sldMk cId="3378510470" sldId="352"/>
            <ac:spMk id="5" creationId="{4ACACFBB-BF64-4097-91F0-D727BC5E9C2B}"/>
          </ac:spMkLst>
        </pc:spChg>
        <pc:spChg chg="add del">
          <ac:chgData name="Conrad, Stephanie" userId="4a0f2b64-c7ac-4f8a-a3f2-c59de51821f0" providerId="ADAL" clId="{4CEC7D18-D998-4C76-8ED6-0DA2B7A63677}" dt="2020-01-22T21:16:12.418" v="346" actId="26606"/>
          <ac:spMkLst>
            <pc:docMk/>
            <pc:sldMk cId="3378510470" sldId="352"/>
            <ac:spMk id="20" creationId="{A4AC5506-6312-4701-8D3C-40187889A947}"/>
          </ac:spMkLst>
        </pc:spChg>
        <pc:spChg chg="add del">
          <ac:chgData name="Conrad, Stephanie" userId="4a0f2b64-c7ac-4f8a-a3f2-c59de51821f0" providerId="ADAL" clId="{4CEC7D18-D998-4C76-8ED6-0DA2B7A63677}" dt="2020-01-22T21:15:36.655" v="342" actId="26606"/>
          <ac:spMkLst>
            <pc:docMk/>
            <pc:sldMk cId="3378510470" sldId="352"/>
            <ac:spMk id="24" creationId="{697C1269-9C54-441D-81A1-8596FEBD5937}"/>
          </ac:spMkLst>
        </pc:spChg>
        <pc:spChg chg="add del">
          <ac:chgData name="Conrad, Stephanie" userId="4a0f2b64-c7ac-4f8a-a3f2-c59de51821f0" providerId="ADAL" clId="{4CEC7D18-D998-4C76-8ED6-0DA2B7A63677}" dt="2020-01-22T21:15:38.768" v="344" actId="26606"/>
          <ac:spMkLst>
            <pc:docMk/>
            <pc:sldMk cId="3378510470" sldId="352"/>
            <ac:spMk id="25" creationId="{3A826B85-D58A-48FB-ABB8-881A5F8CC27B}"/>
          </ac:spMkLst>
        </pc:spChg>
        <pc:spChg chg="add del">
          <ac:chgData name="Conrad, Stephanie" userId="4a0f2b64-c7ac-4f8a-a3f2-c59de51821f0" providerId="ADAL" clId="{4CEC7D18-D998-4C76-8ED6-0DA2B7A63677}" dt="2020-01-22T21:15:36.655" v="342" actId="26606"/>
          <ac:spMkLst>
            <pc:docMk/>
            <pc:sldMk cId="3378510470" sldId="352"/>
            <ac:spMk id="27" creationId="{B775CD93-9DF2-48CB-9F57-1BCA9A46C7FA}"/>
          </ac:spMkLst>
        </pc:spChg>
        <pc:spChg chg="add del">
          <ac:chgData name="Conrad, Stephanie" userId="4a0f2b64-c7ac-4f8a-a3f2-c59de51821f0" providerId="ADAL" clId="{4CEC7D18-D998-4C76-8ED6-0DA2B7A63677}" dt="2020-01-22T21:15:36.655" v="342" actId="26606"/>
          <ac:spMkLst>
            <pc:docMk/>
            <pc:sldMk cId="3378510470" sldId="352"/>
            <ac:spMk id="29" creationId="{6166C6D1-23AC-49C4-BA07-238E4E9F8CEB}"/>
          </ac:spMkLst>
        </pc:spChg>
        <pc:spChg chg="add del">
          <ac:chgData name="Conrad, Stephanie" userId="4a0f2b64-c7ac-4f8a-a3f2-c59de51821f0" providerId="ADAL" clId="{4CEC7D18-D998-4C76-8ED6-0DA2B7A63677}" dt="2020-01-22T21:15:36.655" v="342" actId="26606"/>
          <ac:spMkLst>
            <pc:docMk/>
            <pc:sldMk cId="3378510470" sldId="352"/>
            <ac:spMk id="31" creationId="{1C091803-41C2-48E0-9228-5148460C7479}"/>
          </ac:spMkLst>
        </pc:spChg>
        <pc:spChg chg="add del">
          <ac:chgData name="Conrad, Stephanie" userId="4a0f2b64-c7ac-4f8a-a3f2-c59de51821f0" providerId="ADAL" clId="{4CEC7D18-D998-4C76-8ED6-0DA2B7A63677}" dt="2020-01-22T21:15:38.768" v="344" actId="26606"/>
          <ac:spMkLst>
            <pc:docMk/>
            <pc:sldMk cId="3378510470" sldId="352"/>
            <ac:spMk id="33" creationId="{20B579A7-44A3-4863-B4F6-E1E3D667A58D}"/>
          </ac:spMkLst>
        </pc:spChg>
        <pc:picChg chg="mod">
          <ac:chgData name="Conrad, Stephanie" userId="4a0f2b64-c7ac-4f8a-a3f2-c59de51821f0" providerId="ADAL" clId="{4CEC7D18-D998-4C76-8ED6-0DA2B7A63677}" dt="2020-01-22T21:30:12.395" v="393" actId="1076"/>
          <ac:picMkLst>
            <pc:docMk/>
            <pc:sldMk cId="3378510470" sldId="352"/>
            <ac:picMk id="6" creationId="{DAF145BA-0AB0-4472-9FC1-DD02668FF866}"/>
          </ac:picMkLst>
        </pc:picChg>
      </pc:sldChg>
      <pc:sldChg chg="addSp delSp modSp modAnim">
        <pc:chgData name="Conrad, Stephanie" userId="4a0f2b64-c7ac-4f8a-a3f2-c59de51821f0" providerId="ADAL" clId="{4CEC7D18-D998-4C76-8ED6-0DA2B7A63677}" dt="2020-01-22T21:33:09.721" v="433" actId="1076"/>
        <pc:sldMkLst>
          <pc:docMk/>
          <pc:sldMk cId="2317890321" sldId="353"/>
        </pc:sldMkLst>
        <pc:spChg chg="mod">
          <ac:chgData name="Conrad, Stephanie" userId="4a0f2b64-c7ac-4f8a-a3f2-c59de51821f0" providerId="ADAL" clId="{4CEC7D18-D998-4C76-8ED6-0DA2B7A63677}" dt="2020-01-22T21:31:44.517" v="409" actId="26606"/>
          <ac:spMkLst>
            <pc:docMk/>
            <pc:sldMk cId="2317890321" sldId="353"/>
            <ac:spMk id="2" creationId="{7496D14E-B51A-43EF-89D8-9FC0F31B387E}"/>
          </ac:spMkLst>
        </pc:spChg>
        <pc:spChg chg="del mod">
          <ac:chgData name="Conrad, Stephanie" userId="4a0f2b64-c7ac-4f8a-a3f2-c59de51821f0" providerId="ADAL" clId="{4CEC7D18-D998-4C76-8ED6-0DA2B7A63677}" dt="2020-01-22T21:31:57.280" v="413" actId="478"/>
          <ac:spMkLst>
            <pc:docMk/>
            <pc:sldMk cId="2317890321" sldId="353"/>
            <ac:spMk id="3" creationId="{29AC6903-03D7-4FB0-A00A-240B3B42F511}"/>
          </ac:spMkLst>
        </pc:spChg>
        <pc:spChg chg="mod">
          <ac:chgData name="Conrad, Stephanie" userId="4a0f2b64-c7ac-4f8a-a3f2-c59de51821f0" providerId="ADAL" clId="{4CEC7D18-D998-4C76-8ED6-0DA2B7A63677}" dt="2020-01-22T21:31:44.517" v="409" actId="26606"/>
          <ac:spMkLst>
            <pc:docMk/>
            <pc:sldMk cId="2317890321" sldId="353"/>
            <ac:spMk id="4" creationId="{DE76450C-5A0F-4AA4-9B56-8698199A297B}"/>
          </ac:spMkLst>
        </pc:spChg>
        <pc:spChg chg="mod">
          <ac:chgData name="Conrad, Stephanie" userId="4a0f2b64-c7ac-4f8a-a3f2-c59de51821f0" providerId="ADAL" clId="{4CEC7D18-D998-4C76-8ED6-0DA2B7A63677}" dt="2020-01-22T21:31:44.517" v="409" actId="26606"/>
          <ac:spMkLst>
            <pc:docMk/>
            <pc:sldMk cId="2317890321" sldId="353"/>
            <ac:spMk id="5" creationId="{E56D396F-81ED-4BC9-B5CA-D96E77144103}"/>
          </ac:spMkLst>
        </pc:spChg>
        <pc:spChg chg="add del mod">
          <ac:chgData name="Conrad, Stephanie" userId="4a0f2b64-c7ac-4f8a-a3f2-c59de51821f0" providerId="ADAL" clId="{4CEC7D18-D998-4C76-8ED6-0DA2B7A63677}" dt="2020-01-22T21:31:59.947" v="414" actId="478"/>
          <ac:spMkLst>
            <pc:docMk/>
            <pc:sldMk cId="2317890321" sldId="353"/>
            <ac:spMk id="8" creationId="{A0408902-EB14-41C4-944D-8F8B6AE2D3C2}"/>
          </ac:spMkLst>
        </pc:spChg>
        <pc:spChg chg="add">
          <ac:chgData name="Conrad, Stephanie" userId="4a0f2b64-c7ac-4f8a-a3f2-c59de51821f0" providerId="ADAL" clId="{4CEC7D18-D998-4C76-8ED6-0DA2B7A63677}" dt="2020-01-22T21:31:44.517" v="409" actId="26606"/>
          <ac:spMkLst>
            <pc:docMk/>
            <pc:sldMk cId="2317890321" sldId="353"/>
            <ac:spMk id="14" creationId="{823AC064-BC96-4F32-8AE1-B2FD38754823}"/>
          </ac:spMkLst>
        </pc:spChg>
        <pc:picChg chg="mod ord">
          <ac:chgData name="Conrad, Stephanie" userId="4a0f2b64-c7ac-4f8a-a3f2-c59de51821f0" providerId="ADAL" clId="{4CEC7D18-D998-4C76-8ED6-0DA2B7A63677}" dt="2020-01-22T21:32:59.364" v="429" actId="1076"/>
          <ac:picMkLst>
            <pc:docMk/>
            <pc:sldMk cId="2317890321" sldId="353"/>
            <ac:picMk id="6" creationId="{38DF2174-FFE8-49A8-A379-9CD602A4AFAC}"/>
          </ac:picMkLst>
        </pc:picChg>
        <pc:picChg chg="del mod ord">
          <ac:chgData name="Conrad, Stephanie" userId="4a0f2b64-c7ac-4f8a-a3f2-c59de51821f0" providerId="ADAL" clId="{4CEC7D18-D998-4C76-8ED6-0DA2B7A63677}" dt="2020-01-22T21:31:49.610" v="411" actId="478"/>
          <ac:picMkLst>
            <pc:docMk/>
            <pc:sldMk cId="2317890321" sldId="353"/>
            <ac:picMk id="9" creationId="{5E0BE85D-705C-4C75-A7C9-34A83894767E}"/>
          </ac:picMkLst>
        </pc:picChg>
        <pc:picChg chg="add mod">
          <ac:chgData name="Conrad, Stephanie" userId="4a0f2b64-c7ac-4f8a-a3f2-c59de51821f0" providerId="ADAL" clId="{4CEC7D18-D998-4C76-8ED6-0DA2B7A63677}" dt="2020-01-22T21:33:00.722" v="430" actId="1076"/>
          <ac:picMkLst>
            <pc:docMk/>
            <pc:sldMk cId="2317890321" sldId="353"/>
            <ac:picMk id="13" creationId="{9233F7CB-1046-40AB-8AB3-0E4E07F9E0A3}"/>
          </ac:picMkLst>
        </pc:picChg>
        <pc:picChg chg="add mod">
          <ac:chgData name="Conrad, Stephanie" userId="4a0f2b64-c7ac-4f8a-a3f2-c59de51821f0" providerId="ADAL" clId="{4CEC7D18-D998-4C76-8ED6-0DA2B7A63677}" dt="2020-01-22T21:33:02.745" v="431" actId="1076"/>
          <ac:picMkLst>
            <pc:docMk/>
            <pc:sldMk cId="2317890321" sldId="353"/>
            <ac:picMk id="15" creationId="{F1F1D464-0233-49F1-AFA1-83FEDE3043A6}"/>
          </ac:picMkLst>
        </pc:picChg>
        <pc:picChg chg="add mod">
          <ac:chgData name="Conrad, Stephanie" userId="4a0f2b64-c7ac-4f8a-a3f2-c59de51821f0" providerId="ADAL" clId="{4CEC7D18-D998-4C76-8ED6-0DA2B7A63677}" dt="2020-01-22T21:33:04.434" v="432" actId="1076"/>
          <ac:picMkLst>
            <pc:docMk/>
            <pc:sldMk cId="2317890321" sldId="353"/>
            <ac:picMk id="17" creationId="{96211FFF-06F8-48E7-80CA-6F6B414A5779}"/>
          </ac:picMkLst>
        </pc:picChg>
        <pc:picChg chg="add mod">
          <ac:chgData name="Conrad, Stephanie" userId="4a0f2b64-c7ac-4f8a-a3f2-c59de51821f0" providerId="ADAL" clId="{4CEC7D18-D998-4C76-8ED6-0DA2B7A63677}" dt="2020-01-22T21:33:09.721" v="433" actId="1076"/>
          <ac:picMkLst>
            <pc:docMk/>
            <pc:sldMk cId="2317890321" sldId="353"/>
            <ac:picMk id="19" creationId="{3020C610-A45B-49A6-AAC6-3E8FA0D91C60}"/>
          </ac:picMkLst>
        </pc:picChg>
        <pc:picChg chg="add">
          <ac:chgData name="Conrad, Stephanie" userId="4a0f2b64-c7ac-4f8a-a3f2-c59de51821f0" providerId="ADAL" clId="{4CEC7D18-D998-4C76-8ED6-0DA2B7A63677}" dt="2020-01-22T21:32:18.672" v="421"/>
          <ac:picMkLst>
            <pc:docMk/>
            <pc:sldMk cId="2317890321" sldId="353"/>
            <ac:picMk id="20" creationId="{9BC91346-3EB3-410B-A9F8-D13BF6116B63}"/>
          </ac:picMkLst>
        </pc:picChg>
        <pc:cxnChg chg="add">
          <ac:chgData name="Conrad, Stephanie" userId="4a0f2b64-c7ac-4f8a-a3f2-c59de51821f0" providerId="ADAL" clId="{4CEC7D18-D998-4C76-8ED6-0DA2B7A63677}" dt="2020-01-22T21:31:44.517" v="409" actId="26606"/>
          <ac:cxnSpMkLst>
            <pc:docMk/>
            <pc:sldMk cId="2317890321" sldId="353"/>
            <ac:cxnSpMk id="16" creationId="{7E7C77BC-7138-40B1-A15B-20F57A494629}"/>
          </ac:cxnSpMkLst>
        </pc:cxnChg>
        <pc:cxnChg chg="add">
          <ac:chgData name="Conrad, Stephanie" userId="4a0f2b64-c7ac-4f8a-a3f2-c59de51821f0" providerId="ADAL" clId="{4CEC7D18-D998-4C76-8ED6-0DA2B7A63677}" dt="2020-01-22T21:31:44.517" v="409" actId="26606"/>
          <ac:cxnSpMkLst>
            <pc:docMk/>
            <pc:sldMk cId="2317890321" sldId="353"/>
            <ac:cxnSpMk id="18" creationId="{DB146403-F3D6-484B-B2ED-97F9565D0370}"/>
          </ac:cxnSpMkLst>
        </pc:cxnChg>
      </pc:sldChg>
      <pc:sldChg chg="addSp modSp mod setBg">
        <pc:chgData name="Conrad, Stephanie" userId="4a0f2b64-c7ac-4f8a-a3f2-c59de51821f0" providerId="ADAL" clId="{4CEC7D18-D998-4C76-8ED6-0DA2B7A63677}" dt="2020-01-22T21:45:14.277" v="508" actId="14100"/>
        <pc:sldMkLst>
          <pc:docMk/>
          <pc:sldMk cId="1718713989" sldId="354"/>
        </pc:sldMkLst>
        <pc:spChg chg="mod">
          <ac:chgData name="Conrad, Stephanie" userId="4a0f2b64-c7ac-4f8a-a3f2-c59de51821f0" providerId="ADAL" clId="{4CEC7D18-D998-4C76-8ED6-0DA2B7A63677}" dt="2020-01-22T21:44:53.604" v="504" actId="207"/>
          <ac:spMkLst>
            <pc:docMk/>
            <pc:sldMk cId="1718713989" sldId="354"/>
            <ac:spMk id="2" creationId="{DDED9EE8-2D31-4D80-9E04-108B39125743}"/>
          </ac:spMkLst>
        </pc:spChg>
        <pc:spChg chg="mod">
          <ac:chgData name="Conrad, Stephanie" userId="4a0f2b64-c7ac-4f8a-a3f2-c59de51821f0" providerId="ADAL" clId="{4CEC7D18-D998-4C76-8ED6-0DA2B7A63677}" dt="2020-01-22T21:44:44.846" v="503" actId="26606"/>
          <ac:spMkLst>
            <pc:docMk/>
            <pc:sldMk cId="1718713989" sldId="354"/>
            <ac:spMk id="4" creationId="{25DF8619-6265-4BE6-ABA8-1DD1D26F268C}"/>
          </ac:spMkLst>
        </pc:spChg>
        <pc:spChg chg="mod">
          <ac:chgData name="Conrad, Stephanie" userId="4a0f2b64-c7ac-4f8a-a3f2-c59de51821f0" providerId="ADAL" clId="{4CEC7D18-D998-4C76-8ED6-0DA2B7A63677}" dt="2020-01-22T21:44:44.846" v="503" actId="26606"/>
          <ac:spMkLst>
            <pc:docMk/>
            <pc:sldMk cId="1718713989" sldId="354"/>
            <ac:spMk id="5" creationId="{0F6ADDF2-D9EC-4E96-A4B9-E329658E3092}"/>
          </ac:spMkLst>
        </pc:spChg>
        <pc:spChg chg="mod">
          <ac:chgData name="Conrad, Stephanie" userId="4a0f2b64-c7ac-4f8a-a3f2-c59de51821f0" providerId="ADAL" clId="{4CEC7D18-D998-4C76-8ED6-0DA2B7A63677}" dt="2020-01-22T21:45:08.788" v="506" actId="207"/>
          <ac:spMkLst>
            <pc:docMk/>
            <pc:sldMk cId="1718713989" sldId="354"/>
            <ac:spMk id="6" creationId="{3095D3C8-2D25-46C8-A866-36A9695708F4}"/>
          </ac:spMkLst>
        </pc:spChg>
        <pc:spChg chg="add">
          <ac:chgData name="Conrad, Stephanie" userId="4a0f2b64-c7ac-4f8a-a3f2-c59de51821f0" providerId="ADAL" clId="{4CEC7D18-D998-4C76-8ED6-0DA2B7A63677}" dt="2020-01-22T21:44:44.846" v="503" actId="26606"/>
          <ac:spMkLst>
            <pc:docMk/>
            <pc:sldMk cId="1718713989" sldId="354"/>
            <ac:spMk id="72" creationId="{7CA0DAA6-33B8-4A25-810D-2F4D816FB40E}"/>
          </ac:spMkLst>
        </pc:spChg>
        <pc:picChg chg="mod ord">
          <ac:chgData name="Conrad, Stephanie" userId="4a0f2b64-c7ac-4f8a-a3f2-c59de51821f0" providerId="ADAL" clId="{4CEC7D18-D998-4C76-8ED6-0DA2B7A63677}" dt="2020-01-22T21:45:14.277" v="508" actId="14100"/>
          <ac:picMkLst>
            <pc:docMk/>
            <pc:sldMk cId="1718713989" sldId="354"/>
            <ac:picMk id="1027" creationId="{24BBFF53-7BDF-4CA7-A8CF-BB0E26E0C05A}"/>
          </ac:picMkLst>
        </pc:picChg>
      </pc:sldChg>
      <pc:sldChg chg="addSp modSp">
        <pc:chgData name="Conrad, Stephanie" userId="4a0f2b64-c7ac-4f8a-a3f2-c59de51821f0" providerId="ADAL" clId="{4CEC7D18-D998-4C76-8ED6-0DA2B7A63677}" dt="2020-01-22T21:46:46.463" v="580" actId="1076"/>
        <pc:sldMkLst>
          <pc:docMk/>
          <pc:sldMk cId="3543532370" sldId="355"/>
        </pc:sldMkLst>
        <pc:spChg chg="mod">
          <ac:chgData name="Conrad, Stephanie" userId="4a0f2b64-c7ac-4f8a-a3f2-c59de51821f0" providerId="ADAL" clId="{4CEC7D18-D998-4C76-8ED6-0DA2B7A63677}" dt="2020-01-22T21:45:35.546" v="512" actId="1076"/>
          <ac:spMkLst>
            <pc:docMk/>
            <pc:sldMk cId="3543532370" sldId="355"/>
            <ac:spMk id="2" creationId="{3A5C4CED-B7E6-4F45-A995-FBA8507F9552}"/>
          </ac:spMkLst>
        </pc:spChg>
        <pc:spChg chg="add mod">
          <ac:chgData name="Conrad, Stephanie" userId="4a0f2b64-c7ac-4f8a-a3f2-c59de51821f0" providerId="ADAL" clId="{4CEC7D18-D998-4C76-8ED6-0DA2B7A63677}" dt="2020-01-22T21:46:46.463" v="580" actId="1076"/>
          <ac:spMkLst>
            <pc:docMk/>
            <pc:sldMk cId="3543532370" sldId="355"/>
            <ac:spMk id="3" creationId="{1822F025-F60B-4C33-B692-0DCFC18D4335}"/>
          </ac:spMkLst>
        </pc:spChg>
        <pc:picChg chg="mod modCrop">
          <ac:chgData name="Conrad, Stephanie" userId="4a0f2b64-c7ac-4f8a-a3f2-c59de51821f0" providerId="ADAL" clId="{4CEC7D18-D998-4C76-8ED6-0DA2B7A63677}" dt="2020-01-22T21:46:31.405" v="575" actId="732"/>
          <ac:picMkLst>
            <pc:docMk/>
            <pc:sldMk cId="3543532370" sldId="355"/>
            <ac:picMk id="6" creationId="{F909040D-B324-4ECC-B7EC-1A93317CA6C9}"/>
          </ac:picMkLst>
        </pc:picChg>
      </pc:sldChg>
      <pc:sldChg chg="addSp delSp modSp mod setBg setClrOvrMap">
        <pc:chgData name="Conrad, Stephanie" userId="4a0f2b64-c7ac-4f8a-a3f2-c59de51821f0" providerId="ADAL" clId="{4CEC7D18-D998-4C76-8ED6-0DA2B7A63677}" dt="2020-01-22T21:50:09.131" v="607" actId="26606"/>
        <pc:sldMkLst>
          <pc:docMk/>
          <pc:sldMk cId="2624755467" sldId="356"/>
        </pc:sldMkLst>
        <pc:spChg chg="mod ord">
          <ac:chgData name="Conrad, Stephanie" userId="4a0f2b64-c7ac-4f8a-a3f2-c59de51821f0" providerId="ADAL" clId="{4CEC7D18-D998-4C76-8ED6-0DA2B7A63677}" dt="2020-01-22T21:50:09.131" v="607" actId="26606"/>
          <ac:spMkLst>
            <pc:docMk/>
            <pc:sldMk cId="2624755467" sldId="356"/>
            <ac:spMk id="2" creationId="{28430028-D98C-4926-AE23-C57FA0F5851B}"/>
          </ac:spMkLst>
        </pc:spChg>
        <pc:spChg chg="mod ord">
          <ac:chgData name="Conrad, Stephanie" userId="4a0f2b64-c7ac-4f8a-a3f2-c59de51821f0" providerId="ADAL" clId="{4CEC7D18-D998-4C76-8ED6-0DA2B7A63677}" dt="2020-01-22T21:50:09.131" v="607" actId="26606"/>
          <ac:spMkLst>
            <pc:docMk/>
            <pc:sldMk cId="2624755467" sldId="356"/>
            <ac:spMk id="4" creationId="{115CA289-32DB-495B-9091-368749F1012B}"/>
          </ac:spMkLst>
        </pc:spChg>
        <pc:spChg chg="mod ord">
          <ac:chgData name="Conrad, Stephanie" userId="4a0f2b64-c7ac-4f8a-a3f2-c59de51821f0" providerId="ADAL" clId="{4CEC7D18-D998-4C76-8ED6-0DA2B7A63677}" dt="2020-01-22T21:50:09.131" v="607" actId="26606"/>
          <ac:spMkLst>
            <pc:docMk/>
            <pc:sldMk cId="2624755467" sldId="356"/>
            <ac:spMk id="5" creationId="{04A205BB-D643-4B73-8348-E7223FD115D3}"/>
          </ac:spMkLst>
        </pc:spChg>
        <pc:spChg chg="add del">
          <ac:chgData name="Conrad, Stephanie" userId="4a0f2b64-c7ac-4f8a-a3f2-c59de51821f0" providerId="ADAL" clId="{4CEC7D18-D998-4C76-8ED6-0DA2B7A63677}" dt="2020-01-22T21:48:18.404" v="587" actId="26606"/>
          <ac:spMkLst>
            <pc:docMk/>
            <pc:sldMk cId="2624755467" sldId="356"/>
            <ac:spMk id="27" creationId="{602E5CEE-91F4-469A-8DB0-B083D4E6D3C8}"/>
          </ac:spMkLst>
        </pc:spChg>
        <pc:spChg chg="add del">
          <ac:chgData name="Conrad, Stephanie" userId="4a0f2b64-c7ac-4f8a-a3f2-c59de51821f0" providerId="ADAL" clId="{4CEC7D18-D998-4C76-8ED6-0DA2B7A63677}" dt="2020-01-22T21:48:18.404" v="587" actId="26606"/>
          <ac:spMkLst>
            <pc:docMk/>
            <pc:sldMk cId="2624755467" sldId="356"/>
            <ac:spMk id="29" creationId="{E2AC6510-3E38-4777-B5FF-489AB2AFC8EE}"/>
          </ac:spMkLst>
        </pc:spChg>
        <pc:spChg chg="add del">
          <ac:chgData name="Conrad, Stephanie" userId="4a0f2b64-c7ac-4f8a-a3f2-c59de51821f0" providerId="ADAL" clId="{4CEC7D18-D998-4C76-8ED6-0DA2B7A63677}" dt="2020-01-22T21:48:18.404" v="587" actId="26606"/>
          <ac:spMkLst>
            <pc:docMk/>
            <pc:sldMk cId="2624755467" sldId="356"/>
            <ac:spMk id="31" creationId="{01E4E464-521F-49A9-8D9D-6F6979C45401}"/>
          </ac:spMkLst>
        </pc:spChg>
        <pc:spChg chg="add del">
          <ac:chgData name="Conrad, Stephanie" userId="4a0f2b64-c7ac-4f8a-a3f2-c59de51821f0" providerId="ADAL" clId="{4CEC7D18-D998-4C76-8ED6-0DA2B7A63677}" dt="2020-01-22T21:48:18.404" v="587" actId="26606"/>
          <ac:spMkLst>
            <pc:docMk/>
            <pc:sldMk cId="2624755467" sldId="356"/>
            <ac:spMk id="33" creationId="{D1CD565B-6ECC-4F9F-9651-D9B02A7EB29D}"/>
          </ac:spMkLst>
        </pc:spChg>
        <pc:spChg chg="add del">
          <ac:chgData name="Conrad, Stephanie" userId="4a0f2b64-c7ac-4f8a-a3f2-c59de51821f0" providerId="ADAL" clId="{4CEC7D18-D998-4C76-8ED6-0DA2B7A63677}" dt="2020-01-22T21:48:18.404" v="587" actId="26606"/>
          <ac:spMkLst>
            <pc:docMk/>
            <pc:sldMk cId="2624755467" sldId="356"/>
            <ac:spMk id="35" creationId="{E52DEE4C-2D60-4B27-8ABB-1D595DF08E42}"/>
          </ac:spMkLst>
        </pc:spChg>
        <pc:spChg chg="add del">
          <ac:chgData name="Conrad, Stephanie" userId="4a0f2b64-c7ac-4f8a-a3f2-c59de51821f0" providerId="ADAL" clId="{4CEC7D18-D998-4C76-8ED6-0DA2B7A63677}" dt="2020-01-22T21:49:44.518" v="603" actId="26606"/>
          <ac:spMkLst>
            <pc:docMk/>
            <pc:sldMk cId="2624755467" sldId="356"/>
            <ac:spMk id="37" creationId="{928F64C6-FE22-4FC1-A763-DFCC514811BD}"/>
          </ac:spMkLst>
        </pc:spChg>
        <pc:spChg chg="add del">
          <ac:chgData name="Conrad, Stephanie" userId="4a0f2b64-c7ac-4f8a-a3f2-c59de51821f0" providerId="ADAL" clId="{4CEC7D18-D998-4C76-8ED6-0DA2B7A63677}" dt="2020-01-22T21:49:19.131" v="596" actId="26606"/>
          <ac:spMkLst>
            <pc:docMk/>
            <pc:sldMk cId="2624755467" sldId="356"/>
            <ac:spMk id="43" creationId="{928F64C6-FE22-4FC1-A763-DFCC514811BD}"/>
          </ac:spMkLst>
        </pc:spChg>
        <pc:spChg chg="add del">
          <ac:chgData name="Conrad, Stephanie" userId="4a0f2b64-c7ac-4f8a-a3f2-c59de51821f0" providerId="ADAL" clId="{4CEC7D18-D998-4C76-8ED6-0DA2B7A63677}" dt="2020-01-22T21:49:25.642" v="598" actId="26606"/>
          <ac:spMkLst>
            <pc:docMk/>
            <pc:sldMk cId="2624755467" sldId="356"/>
            <ac:spMk id="47" creationId="{AAD8F19F-4A55-467B-BED0-8837659A90A4}"/>
          </ac:spMkLst>
        </pc:spChg>
        <pc:spChg chg="add del">
          <ac:chgData name="Conrad, Stephanie" userId="4a0f2b64-c7ac-4f8a-a3f2-c59de51821f0" providerId="ADAL" clId="{4CEC7D18-D998-4C76-8ED6-0DA2B7A63677}" dt="2020-01-22T21:49:34.417" v="600" actId="26606"/>
          <ac:spMkLst>
            <pc:docMk/>
            <pc:sldMk cId="2624755467" sldId="356"/>
            <ac:spMk id="49" creationId="{928F64C6-FE22-4FC1-A763-DFCC514811BD}"/>
          </ac:spMkLst>
        </pc:spChg>
        <pc:spChg chg="add del">
          <ac:chgData name="Conrad, Stephanie" userId="4a0f2b64-c7ac-4f8a-a3f2-c59de51821f0" providerId="ADAL" clId="{4CEC7D18-D998-4C76-8ED6-0DA2B7A63677}" dt="2020-01-22T21:50:09.131" v="607" actId="26606"/>
          <ac:spMkLst>
            <pc:docMk/>
            <pc:sldMk cId="2624755467" sldId="356"/>
            <ac:spMk id="51" creationId="{E7E01BF7-4F45-4B6D-82BF-5A5DB30A627B}"/>
          </ac:spMkLst>
        </pc:spChg>
        <pc:spChg chg="add del">
          <ac:chgData name="Conrad, Stephanie" userId="4a0f2b64-c7ac-4f8a-a3f2-c59de51821f0" providerId="ADAL" clId="{4CEC7D18-D998-4C76-8ED6-0DA2B7A63677}" dt="2020-01-22T21:49:44.410" v="602" actId="26606"/>
          <ac:spMkLst>
            <pc:docMk/>
            <pc:sldMk cId="2624755467" sldId="356"/>
            <ac:spMk id="52" creationId="{3634A21A-3D5D-4DFA-99F4-16A031986540}"/>
          </ac:spMkLst>
        </pc:spChg>
        <pc:spChg chg="add del">
          <ac:chgData name="Conrad, Stephanie" userId="4a0f2b64-c7ac-4f8a-a3f2-c59de51821f0" providerId="ADAL" clId="{4CEC7D18-D998-4C76-8ED6-0DA2B7A63677}" dt="2020-01-22T21:50:09.131" v="607" actId="26606"/>
          <ac:spMkLst>
            <pc:docMk/>
            <pc:sldMk cId="2624755467" sldId="356"/>
            <ac:spMk id="53" creationId="{F2FC5C7B-261A-4268-BA85-C29488A8BED3}"/>
          </ac:spMkLst>
        </pc:spChg>
        <pc:spChg chg="add del">
          <ac:chgData name="Conrad, Stephanie" userId="4a0f2b64-c7ac-4f8a-a3f2-c59de51821f0" providerId="ADAL" clId="{4CEC7D18-D998-4C76-8ED6-0DA2B7A63677}" dt="2020-01-22T21:50:09.131" v="607" actId="26606"/>
          <ac:spMkLst>
            <pc:docMk/>
            <pc:sldMk cId="2624755467" sldId="356"/>
            <ac:spMk id="54" creationId="{26882C51-76F9-4F99-997D-31FA6242A805}"/>
          </ac:spMkLst>
        </pc:spChg>
        <pc:spChg chg="add del">
          <ac:chgData name="Conrad, Stephanie" userId="4a0f2b64-c7ac-4f8a-a3f2-c59de51821f0" providerId="ADAL" clId="{4CEC7D18-D998-4C76-8ED6-0DA2B7A63677}" dt="2020-01-22T21:50:09.131" v="607" actId="26606"/>
          <ac:spMkLst>
            <pc:docMk/>
            <pc:sldMk cId="2624755467" sldId="356"/>
            <ac:spMk id="55" creationId="{5CB4E315-91F2-4710-B866-B119037ED97C}"/>
          </ac:spMkLst>
        </pc:spChg>
        <pc:spChg chg="add del">
          <ac:chgData name="Conrad, Stephanie" userId="4a0f2b64-c7ac-4f8a-a3f2-c59de51821f0" providerId="ADAL" clId="{4CEC7D18-D998-4C76-8ED6-0DA2B7A63677}" dt="2020-01-22T21:50:09.131" v="607" actId="26606"/>
          <ac:spMkLst>
            <pc:docMk/>
            <pc:sldMk cId="2624755467" sldId="356"/>
            <ac:spMk id="56" creationId="{61FFFC16-86E2-4B9A-BC6D-213DC2654765}"/>
          </ac:spMkLst>
        </pc:spChg>
        <pc:spChg chg="add del">
          <ac:chgData name="Conrad, Stephanie" userId="4a0f2b64-c7ac-4f8a-a3f2-c59de51821f0" providerId="ADAL" clId="{4CEC7D18-D998-4C76-8ED6-0DA2B7A63677}" dt="2020-01-22T21:50:09.131" v="607" actId="26606"/>
          <ac:spMkLst>
            <pc:docMk/>
            <pc:sldMk cId="2624755467" sldId="356"/>
            <ac:spMk id="57" creationId="{569BABC0-B0CC-4E7B-838A-F6E644779E18}"/>
          </ac:spMkLst>
        </pc:spChg>
        <pc:spChg chg="add del">
          <ac:chgData name="Conrad, Stephanie" userId="4a0f2b64-c7ac-4f8a-a3f2-c59de51821f0" providerId="ADAL" clId="{4CEC7D18-D998-4C76-8ED6-0DA2B7A63677}" dt="2020-01-22T21:50:09.131" v="607" actId="26606"/>
          <ac:spMkLst>
            <pc:docMk/>
            <pc:sldMk cId="2624755467" sldId="356"/>
            <ac:spMk id="58" creationId="{DD3524E0-C87C-4F38-9FC7-E969C15A7906}"/>
          </ac:spMkLst>
        </pc:spChg>
        <pc:spChg chg="add del">
          <ac:chgData name="Conrad, Stephanie" userId="4a0f2b64-c7ac-4f8a-a3f2-c59de51821f0" providerId="ADAL" clId="{4CEC7D18-D998-4C76-8ED6-0DA2B7A63677}" dt="2020-01-22T21:50:09.131" v="607" actId="26606"/>
          <ac:spMkLst>
            <pc:docMk/>
            <pc:sldMk cId="2624755467" sldId="356"/>
            <ac:spMk id="59" creationId="{DCBE1B01-A27C-45C2-ADA4-AA13C3AC1F6A}"/>
          </ac:spMkLst>
        </pc:spChg>
        <pc:spChg chg="add del">
          <ac:chgData name="Conrad, Stephanie" userId="4a0f2b64-c7ac-4f8a-a3f2-c59de51821f0" providerId="ADAL" clId="{4CEC7D18-D998-4C76-8ED6-0DA2B7A63677}" dt="2020-01-22T21:50:09.131" v="607" actId="26606"/>
          <ac:spMkLst>
            <pc:docMk/>
            <pc:sldMk cId="2624755467" sldId="356"/>
            <ac:spMk id="60" creationId="{F1ED1DF4-DDDE-4464-8ABC-ED1F633CCEC1}"/>
          </ac:spMkLst>
        </pc:spChg>
        <pc:spChg chg="add del">
          <ac:chgData name="Conrad, Stephanie" userId="4a0f2b64-c7ac-4f8a-a3f2-c59de51821f0" providerId="ADAL" clId="{4CEC7D18-D998-4C76-8ED6-0DA2B7A63677}" dt="2020-01-22T21:50:09.131" v="607" actId="26606"/>
          <ac:spMkLst>
            <pc:docMk/>
            <pc:sldMk cId="2624755467" sldId="356"/>
            <ac:spMk id="61" creationId="{BE7E1DAA-43FB-4446-A354-9283DE6686C8}"/>
          </ac:spMkLst>
        </pc:spChg>
        <pc:spChg chg="add del">
          <ac:chgData name="Conrad, Stephanie" userId="4a0f2b64-c7ac-4f8a-a3f2-c59de51821f0" providerId="ADAL" clId="{4CEC7D18-D998-4C76-8ED6-0DA2B7A63677}" dt="2020-01-22T21:50:09.131" v="607" actId="26606"/>
          <ac:spMkLst>
            <pc:docMk/>
            <pc:sldMk cId="2624755467" sldId="356"/>
            <ac:spMk id="63" creationId="{F6FE5468-759E-4E83-828A-5587C7F58873}"/>
          </ac:spMkLst>
        </pc:spChg>
        <pc:spChg chg="add del">
          <ac:chgData name="Conrad, Stephanie" userId="4a0f2b64-c7ac-4f8a-a3f2-c59de51821f0" providerId="ADAL" clId="{4CEC7D18-D998-4C76-8ED6-0DA2B7A63677}" dt="2020-01-22T21:50:09.131" v="607" actId="26606"/>
          <ac:spMkLst>
            <pc:docMk/>
            <pc:sldMk cId="2624755467" sldId="356"/>
            <ac:spMk id="65" creationId="{99FE99BC-5F7D-47C3-AA1E-16D7DBDBD18F}"/>
          </ac:spMkLst>
        </pc:spChg>
        <pc:spChg chg="add del">
          <ac:chgData name="Conrad, Stephanie" userId="4a0f2b64-c7ac-4f8a-a3f2-c59de51821f0" providerId="ADAL" clId="{4CEC7D18-D998-4C76-8ED6-0DA2B7A63677}" dt="2020-01-22T21:50:09.131" v="607" actId="26606"/>
          <ac:spMkLst>
            <pc:docMk/>
            <pc:sldMk cId="2624755467" sldId="356"/>
            <ac:spMk id="67" creationId="{27400BAF-FCE6-4296-8A0E-9B595ADC09A4}"/>
          </ac:spMkLst>
        </pc:spChg>
        <pc:spChg chg="add del">
          <ac:chgData name="Conrad, Stephanie" userId="4a0f2b64-c7ac-4f8a-a3f2-c59de51821f0" providerId="ADAL" clId="{4CEC7D18-D998-4C76-8ED6-0DA2B7A63677}" dt="2020-01-22T21:50:09.100" v="606" actId="26606"/>
          <ac:spMkLst>
            <pc:docMk/>
            <pc:sldMk cId="2624755467" sldId="356"/>
            <ac:spMk id="72" creationId="{928F64C6-FE22-4FC1-A763-DFCC514811BD}"/>
          </ac:spMkLst>
        </pc:spChg>
        <pc:spChg chg="add">
          <ac:chgData name="Conrad, Stephanie" userId="4a0f2b64-c7ac-4f8a-a3f2-c59de51821f0" providerId="ADAL" clId="{4CEC7D18-D998-4C76-8ED6-0DA2B7A63677}" dt="2020-01-22T21:50:09.131" v="607" actId="26606"/>
          <ac:spMkLst>
            <pc:docMk/>
            <pc:sldMk cId="2624755467" sldId="356"/>
            <ac:spMk id="76" creationId="{928F64C6-FE22-4FC1-A763-DFCC514811BD}"/>
          </ac:spMkLst>
        </pc:spChg>
        <pc:grpChg chg="del mod">
          <ac:chgData name="Conrad, Stephanie" userId="4a0f2b64-c7ac-4f8a-a3f2-c59de51821f0" providerId="ADAL" clId="{4CEC7D18-D998-4C76-8ED6-0DA2B7A63677}" dt="2020-01-22T21:47:39.103" v="585"/>
          <ac:grpSpMkLst>
            <pc:docMk/>
            <pc:sldMk cId="2624755467" sldId="356"/>
            <ac:grpSpMk id="14" creationId="{DD46C551-AB84-4AAD-9A8C-3578629D5C05}"/>
          </ac:grpSpMkLst>
        </pc:grpChg>
        <pc:grpChg chg="add del mod">
          <ac:chgData name="Conrad, Stephanie" userId="4a0f2b64-c7ac-4f8a-a3f2-c59de51821f0" providerId="ADAL" clId="{4CEC7D18-D998-4C76-8ED6-0DA2B7A63677}" dt="2020-01-22T21:49:00.834" v="594" actId="165"/>
          <ac:grpSpMkLst>
            <pc:docMk/>
            <pc:sldMk cId="2624755467" sldId="356"/>
            <ac:grpSpMk id="20" creationId="{65217ABC-1B00-4A52-B6C4-164A73A7D0B7}"/>
          </ac:grpSpMkLst>
        </pc:grpChg>
        <pc:picChg chg="mod ord">
          <ac:chgData name="Conrad, Stephanie" userId="4a0f2b64-c7ac-4f8a-a3f2-c59de51821f0" providerId="ADAL" clId="{4CEC7D18-D998-4C76-8ED6-0DA2B7A63677}" dt="2020-01-22T21:50:09.131" v="607" actId="26606"/>
          <ac:picMkLst>
            <pc:docMk/>
            <pc:sldMk cId="2624755467" sldId="356"/>
            <ac:picMk id="9" creationId="{FE07AB6A-ECCB-43AA-99BF-1315DEC81FC1}"/>
          </ac:picMkLst>
        </pc:picChg>
        <pc:picChg chg="mod ord">
          <ac:chgData name="Conrad, Stephanie" userId="4a0f2b64-c7ac-4f8a-a3f2-c59de51821f0" providerId="ADAL" clId="{4CEC7D18-D998-4C76-8ED6-0DA2B7A63677}" dt="2020-01-22T21:50:09.131" v="607" actId="26606"/>
          <ac:picMkLst>
            <pc:docMk/>
            <pc:sldMk cId="2624755467" sldId="356"/>
            <ac:picMk id="12" creationId="{1B98744A-29DF-4A73-BC55-3089DFB55F75}"/>
          </ac:picMkLst>
        </pc:picChg>
        <pc:picChg chg="mod ord">
          <ac:chgData name="Conrad, Stephanie" userId="4a0f2b64-c7ac-4f8a-a3f2-c59de51821f0" providerId="ADAL" clId="{4CEC7D18-D998-4C76-8ED6-0DA2B7A63677}" dt="2020-01-22T21:50:09.131" v="607" actId="26606"/>
          <ac:picMkLst>
            <pc:docMk/>
            <pc:sldMk cId="2624755467" sldId="356"/>
            <ac:picMk id="19" creationId="{E4B16211-720E-4348-8B6C-3F9AF0D5D22D}"/>
          </ac:picMkLst>
        </pc:picChg>
        <pc:picChg chg="mod ord">
          <ac:chgData name="Conrad, Stephanie" userId="4a0f2b64-c7ac-4f8a-a3f2-c59de51821f0" providerId="ADAL" clId="{4CEC7D18-D998-4C76-8ED6-0DA2B7A63677}" dt="2020-01-22T21:50:09.131" v="607" actId="26606"/>
          <ac:picMkLst>
            <pc:docMk/>
            <pc:sldMk cId="2624755467" sldId="356"/>
            <ac:picMk id="22" creationId="{545204DA-F71B-4079-9E24-E30ECD558C8B}"/>
          </ac:picMkLst>
        </pc:picChg>
        <pc:picChg chg="mod ord topLvl">
          <ac:chgData name="Conrad, Stephanie" userId="4a0f2b64-c7ac-4f8a-a3f2-c59de51821f0" providerId="ADAL" clId="{4CEC7D18-D998-4C76-8ED6-0DA2B7A63677}" dt="2020-01-22T21:50:09.131" v="607" actId="26606"/>
          <ac:picMkLst>
            <pc:docMk/>
            <pc:sldMk cId="2624755467" sldId="356"/>
            <ac:picMk id="23" creationId="{34F7A0A0-824E-47D9-8134-9B3664DBF597}"/>
          </ac:picMkLst>
        </pc:picChg>
        <pc:picChg chg="mod ord topLvl">
          <ac:chgData name="Conrad, Stephanie" userId="4a0f2b64-c7ac-4f8a-a3f2-c59de51821f0" providerId="ADAL" clId="{4CEC7D18-D998-4C76-8ED6-0DA2B7A63677}" dt="2020-01-22T21:50:09.131" v="607" actId="26606"/>
          <ac:picMkLst>
            <pc:docMk/>
            <pc:sldMk cId="2624755467" sldId="356"/>
            <ac:picMk id="24" creationId="{297ED037-3F64-4B5E-A8A0-47E7AF778BE6}"/>
          </ac:picMkLst>
        </pc:picChg>
        <pc:cxnChg chg="add del">
          <ac:chgData name="Conrad, Stephanie" userId="4a0f2b64-c7ac-4f8a-a3f2-c59de51821f0" providerId="ADAL" clId="{4CEC7D18-D998-4C76-8ED6-0DA2B7A63677}" dt="2020-01-22T21:49:44.518" v="603" actId="26606"/>
          <ac:cxnSpMkLst>
            <pc:docMk/>
            <pc:sldMk cId="2624755467" sldId="356"/>
            <ac:cxnSpMk id="38" creationId="{5C34627B-48E6-4F4D-B843-97717A86B490}"/>
          </ac:cxnSpMkLst>
        </pc:cxnChg>
        <pc:cxnChg chg="add del">
          <ac:chgData name="Conrad, Stephanie" userId="4a0f2b64-c7ac-4f8a-a3f2-c59de51821f0" providerId="ADAL" clId="{4CEC7D18-D998-4C76-8ED6-0DA2B7A63677}" dt="2020-01-22T21:49:19.131" v="596" actId="26606"/>
          <ac:cxnSpMkLst>
            <pc:docMk/>
            <pc:sldMk cId="2624755467" sldId="356"/>
            <ac:cxnSpMk id="45" creationId="{5C34627B-48E6-4F4D-B843-97717A86B490}"/>
          </ac:cxnSpMkLst>
        </pc:cxnChg>
        <pc:cxnChg chg="add del">
          <ac:chgData name="Conrad, Stephanie" userId="4a0f2b64-c7ac-4f8a-a3f2-c59de51821f0" providerId="ADAL" clId="{4CEC7D18-D998-4C76-8ED6-0DA2B7A63677}" dt="2020-01-22T21:49:34.417" v="600" actId="26606"/>
          <ac:cxnSpMkLst>
            <pc:docMk/>
            <pc:sldMk cId="2624755467" sldId="356"/>
            <ac:cxnSpMk id="50" creationId="{5C34627B-48E6-4F4D-B843-97717A86B490}"/>
          </ac:cxnSpMkLst>
        </pc:cxnChg>
        <pc:cxnChg chg="add del">
          <ac:chgData name="Conrad, Stephanie" userId="4a0f2b64-c7ac-4f8a-a3f2-c59de51821f0" providerId="ADAL" clId="{4CEC7D18-D998-4C76-8ED6-0DA2B7A63677}" dt="2020-01-22T21:50:09.100" v="606" actId="26606"/>
          <ac:cxnSpMkLst>
            <pc:docMk/>
            <pc:sldMk cId="2624755467" sldId="356"/>
            <ac:cxnSpMk id="74" creationId="{5C34627B-48E6-4F4D-B843-97717A86B490}"/>
          </ac:cxnSpMkLst>
        </pc:cxnChg>
        <pc:cxnChg chg="add">
          <ac:chgData name="Conrad, Stephanie" userId="4a0f2b64-c7ac-4f8a-a3f2-c59de51821f0" providerId="ADAL" clId="{4CEC7D18-D998-4C76-8ED6-0DA2B7A63677}" dt="2020-01-22T21:50:09.131" v="607" actId="26606"/>
          <ac:cxnSpMkLst>
            <pc:docMk/>
            <pc:sldMk cId="2624755467" sldId="356"/>
            <ac:cxnSpMk id="77" creationId="{5C34627B-48E6-4F4D-B843-97717A86B490}"/>
          </ac:cxnSpMkLst>
        </pc:cxnChg>
      </pc:sldChg>
      <pc:sldChg chg="modSp mod setBg setClrOvrMap">
        <pc:chgData name="Conrad, Stephanie" userId="4a0f2b64-c7ac-4f8a-a3f2-c59de51821f0" providerId="ADAL" clId="{4CEC7D18-D998-4C76-8ED6-0DA2B7A63677}" dt="2020-01-22T21:50:46.700" v="620" actId="14100"/>
        <pc:sldMkLst>
          <pc:docMk/>
          <pc:sldMk cId="1842904296" sldId="357"/>
        </pc:sldMkLst>
        <pc:spChg chg="mod">
          <ac:chgData name="Conrad, Stephanie" userId="4a0f2b64-c7ac-4f8a-a3f2-c59de51821f0" providerId="ADAL" clId="{4CEC7D18-D998-4C76-8ED6-0DA2B7A63677}" dt="2020-01-22T21:50:46.700" v="620" actId="14100"/>
          <ac:spMkLst>
            <pc:docMk/>
            <pc:sldMk cId="1842904296" sldId="357"/>
            <ac:spMk id="2" creationId="{104C46C8-5B78-406B-9494-6980DE00349B}"/>
          </ac:spMkLst>
        </pc:spChg>
        <pc:spChg chg="mod">
          <ac:chgData name="Conrad, Stephanie" userId="4a0f2b64-c7ac-4f8a-a3f2-c59de51821f0" providerId="ADAL" clId="{4CEC7D18-D998-4C76-8ED6-0DA2B7A63677}" dt="2020-01-22T21:50:29.350" v="608" actId="26606"/>
          <ac:spMkLst>
            <pc:docMk/>
            <pc:sldMk cId="1842904296" sldId="357"/>
            <ac:spMk id="4" creationId="{5C8A6081-5CC9-45A8-85F2-0F7B487C9A63}"/>
          </ac:spMkLst>
        </pc:spChg>
        <pc:spChg chg="mod">
          <ac:chgData name="Conrad, Stephanie" userId="4a0f2b64-c7ac-4f8a-a3f2-c59de51821f0" providerId="ADAL" clId="{4CEC7D18-D998-4C76-8ED6-0DA2B7A63677}" dt="2020-01-22T21:50:29.350" v="608" actId="26606"/>
          <ac:spMkLst>
            <pc:docMk/>
            <pc:sldMk cId="1842904296" sldId="357"/>
            <ac:spMk id="5" creationId="{2DF940E0-A4BD-4EAA-827C-1D52DE3A7215}"/>
          </ac:spMkLst>
        </pc:spChg>
        <pc:picChg chg="mod ord">
          <ac:chgData name="Conrad, Stephanie" userId="4a0f2b64-c7ac-4f8a-a3f2-c59de51821f0" providerId="ADAL" clId="{4CEC7D18-D998-4C76-8ED6-0DA2B7A63677}" dt="2020-01-22T21:50:43.813" v="619" actId="1076"/>
          <ac:picMkLst>
            <pc:docMk/>
            <pc:sldMk cId="1842904296" sldId="357"/>
            <ac:picMk id="6" creationId="{B7939D35-99C9-4380-AB0A-5936CF8696AF}"/>
          </ac:picMkLst>
        </pc:picChg>
      </pc:sldChg>
      <pc:sldChg chg="addSp delSp modSp mod setBg">
        <pc:chgData name="Conrad, Stephanie" userId="4a0f2b64-c7ac-4f8a-a3f2-c59de51821f0" providerId="ADAL" clId="{4CEC7D18-D998-4C76-8ED6-0DA2B7A63677}" dt="2020-01-22T21:56:18.902" v="673" actId="207"/>
        <pc:sldMkLst>
          <pc:docMk/>
          <pc:sldMk cId="1672020595" sldId="358"/>
        </pc:sldMkLst>
        <pc:spChg chg="mod">
          <ac:chgData name="Conrad, Stephanie" userId="4a0f2b64-c7ac-4f8a-a3f2-c59de51821f0" providerId="ADAL" clId="{4CEC7D18-D998-4C76-8ED6-0DA2B7A63677}" dt="2020-01-22T21:52:15.711" v="632" actId="207"/>
          <ac:spMkLst>
            <pc:docMk/>
            <pc:sldMk cId="1672020595" sldId="358"/>
            <ac:spMk id="2" creationId="{A32E6BC4-5D15-47C6-858D-D6E95AE6A4B1}"/>
          </ac:spMkLst>
        </pc:spChg>
        <pc:spChg chg="mod">
          <ac:chgData name="Conrad, Stephanie" userId="4a0f2b64-c7ac-4f8a-a3f2-c59de51821f0" providerId="ADAL" clId="{4CEC7D18-D998-4C76-8ED6-0DA2B7A63677}" dt="2020-01-22T21:53:27.893" v="647" actId="1076"/>
          <ac:spMkLst>
            <pc:docMk/>
            <pc:sldMk cId="1672020595" sldId="358"/>
            <ac:spMk id="4" creationId="{4ECD5957-7D49-4A47-A313-DE44F7FE6DCF}"/>
          </ac:spMkLst>
        </pc:spChg>
        <pc:spChg chg="mod">
          <ac:chgData name="Conrad, Stephanie" userId="4a0f2b64-c7ac-4f8a-a3f2-c59de51821f0" providerId="ADAL" clId="{4CEC7D18-D998-4C76-8ED6-0DA2B7A63677}" dt="2020-01-22T21:53:16.988" v="644" actId="207"/>
          <ac:spMkLst>
            <pc:docMk/>
            <pc:sldMk cId="1672020595" sldId="358"/>
            <ac:spMk id="5" creationId="{174A0686-7BFB-4D8D-8902-80CDAFE86449}"/>
          </ac:spMkLst>
        </pc:spChg>
        <pc:spChg chg="mod">
          <ac:chgData name="Conrad, Stephanie" userId="4a0f2b64-c7ac-4f8a-a3f2-c59de51821f0" providerId="ADAL" clId="{4CEC7D18-D998-4C76-8ED6-0DA2B7A63677}" dt="2020-01-22T21:53:22.587" v="646" actId="207"/>
          <ac:spMkLst>
            <pc:docMk/>
            <pc:sldMk cId="1672020595" sldId="358"/>
            <ac:spMk id="7" creationId="{E4B650ED-7464-4A25-B57C-4C9402E8799C}"/>
          </ac:spMkLst>
        </pc:spChg>
        <pc:spChg chg="add del">
          <ac:chgData name="Conrad, Stephanie" userId="4a0f2b64-c7ac-4f8a-a3f2-c59de51821f0" providerId="ADAL" clId="{4CEC7D18-D998-4C76-8ED6-0DA2B7A63677}" dt="2020-01-22T21:51:12.949" v="622" actId="26606"/>
          <ac:spMkLst>
            <pc:docMk/>
            <pc:sldMk cId="1672020595" sldId="358"/>
            <ac:spMk id="15" creationId="{E45CA849-654C-4173-AD99-B3A2528275F5}"/>
          </ac:spMkLst>
        </pc:spChg>
        <pc:spChg chg="add del">
          <ac:chgData name="Conrad, Stephanie" userId="4a0f2b64-c7ac-4f8a-a3f2-c59de51821f0" providerId="ADAL" clId="{4CEC7D18-D998-4C76-8ED6-0DA2B7A63677}" dt="2020-01-22T21:51:12.949" v="622" actId="26606"/>
          <ac:spMkLst>
            <pc:docMk/>
            <pc:sldMk cId="1672020595" sldId="358"/>
            <ac:spMk id="17" creationId="{3E23A947-2D45-4208-AE2B-64948C87A3EB}"/>
          </ac:spMkLst>
        </pc:spChg>
        <pc:spChg chg="add del">
          <ac:chgData name="Conrad, Stephanie" userId="4a0f2b64-c7ac-4f8a-a3f2-c59de51821f0" providerId="ADAL" clId="{4CEC7D18-D998-4C76-8ED6-0DA2B7A63677}" dt="2020-01-22T21:51:12.949" v="622" actId="26606"/>
          <ac:spMkLst>
            <pc:docMk/>
            <pc:sldMk cId="1672020595" sldId="358"/>
            <ac:spMk id="19" creationId="{E5BBB0F9-6A59-4D02-A9C7-A2D6516684CE}"/>
          </ac:spMkLst>
        </pc:spChg>
        <pc:graphicFrameChg chg="mod ord modGraphic">
          <ac:chgData name="Conrad, Stephanie" userId="4a0f2b64-c7ac-4f8a-a3f2-c59de51821f0" providerId="ADAL" clId="{4CEC7D18-D998-4C76-8ED6-0DA2B7A63677}" dt="2020-01-22T21:56:18.902" v="673" actId="207"/>
          <ac:graphicFrameMkLst>
            <pc:docMk/>
            <pc:sldMk cId="1672020595" sldId="358"/>
            <ac:graphicFrameMk id="8" creationId="{DBE4DE6B-CF1F-45CB-81D2-65EFBED627ED}"/>
          </ac:graphicFrameMkLst>
        </pc:graphicFrameChg>
        <pc:picChg chg="mod ord">
          <ac:chgData name="Conrad, Stephanie" userId="4a0f2b64-c7ac-4f8a-a3f2-c59de51821f0" providerId="ADAL" clId="{4CEC7D18-D998-4C76-8ED6-0DA2B7A63677}" dt="2020-01-22T21:52:00.813" v="629" actId="29295"/>
          <ac:picMkLst>
            <pc:docMk/>
            <pc:sldMk cId="1672020595" sldId="358"/>
            <ac:picMk id="9" creationId="{C54F3531-0E07-4718-A56E-C783476D8A7C}"/>
          </ac:picMkLst>
        </pc:picChg>
      </pc:sldChg>
      <pc:sldChg chg="modSp">
        <pc:chgData name="Conrad, Stephanie" userId="4a0f2b64-c7ac-4f8a-a3f2-c59de51821f0" providerId="ADAL" clId="{4CEC7D18-D998-4C76-8ED6-0DA2B7A63677}" dt="2020-01-22T21:59:45.397" v="708" actId="1076"/>
        <pc:sldMkLst>
          <pc:docMk/>
          <pc:sldMk cId="3746434906" sldId="359"/>
        </pc:sldMkLst>
        <pc:spChg chg="mod">
          <ac:chgData name="Conrad, Stephanie" userId="4a0f2b64-c7ac-4f8a-a3f2-c59de51821f0" providerId="ADAL" clId="{4CEC7D18-D998-4C76-8ED6-0DA2B7A63677}" dt="2020-01-22T21:58:02.822" v="680" actId="207"/>
          <ac:spMkLst>
            <pc:docMk/>
            <pc:sldMk cId="3746434906" sldId="359"/>
            <ac:spMk id="4" creationId="{C1475D46-43CF-4B9B-846A-F601D1D60D7A}"/>
          </ac:spMkLst>
        </pc:spChg>
        <pc:spChg chg="mod">
          <ac:chgData name="Conrad, Stephanie" userId="4a0f2b64-c7ac-4f8a-a3f2-c59de51821f0" providerId="ADAL" clId="{4CEC7D18-D998-4C76-8ED6-0DA2B7A63677}" dt="2020-01-22T21:58:02.822" v="680" actId="207"/>
          <ac:spMkLst>
            <pc:docMk/>
            <pc:sldMk cId="3746434906" sldId="359"/>
            <ac:spMk id="5" creationId="{173A5D9F-4720-4779-99A7-4005D67C656C}"/>
          </ac:spMkLst>
        </pc:spChg>
        <pc:spChg chg="mod">
          <ac:chgData name="Conrad, Stephanie" userId="4a0f2b64-c7ac-4f8a-a3f2-c59de51821f0" providerId="ADAL" clId="{4CEC7D18-D998-4C76-8ED6-0DA2B7A63677}" dt="2020-01-22T21:59:45.397" v="708" actId="1076"/>
          <ac:spMkLst>
            <pc:docMk/>
            <pc:sldMk cId="3746434906" sldId="359"/>
            <ac:spMk id="10" creationId="{165DC670-41DF-4B5A-B3B8-2018F6D84642}"/>
          </ac:spMkLst>
        </pc:spChg>
        <pc:picChg chg="mod">
          <ac:chgData name="Conrad, Stephanie" userId="4a0f2b64-c7ac-4f8a-a3f2-c59de51821f0" providerId="ADAL" clId="{4CEC7D18-D998-4C76-8ED6-0DA2B7A63677}" dt="2020-01-22T21:59:06.781" v="701" actId="1076"/>
          <ac:picMkLst>
            <pc:docMk/>
            <pc:sldMk cId="3746434906" sldId="359"/>
            <ac:picMk id="6" creationId="{EB40BE39-80EF-48A6-B6DA-D8DB7B66036E}"/>
          </ac:picMkLst>
        </pc:picChg>
        <pc:picChg chg="mod">
          <ac:chgData name="Conrad, Stephanie" userId="4a0f2b64-c7ac-4f8a-a3f2-c59de51821f0" providerId="ADAL" clId="{4CEC7D18-D998-4C76-8ED6-0DA2B7A63677}" dt="2020-01-22T21:58:58.522" v="699" actId="14100"/>
          <ac:picMkLst>
            <pc:docMk/>
            <pc:sldMk cId="3746434906" sldId="359"/>
            <ac:picMk id="7" creationId="{967743F2-FD00-49F2-94CD-C1A49AA4A778}"/>
          </ac:picMkLst>
        </pc:picChg>
        <pc:picChg chg="mod">
          <ac:chgData name="Conrad, Stephanie" userId="4a0f2b64-c7ac-4f8a-a3f2-c59de51821f0" providerId="ADAL" clId="{4CEC7D18-D998-4C76-8ED6-0DA2B7A63677}" dt="2020-01-22T21:58:52.577" v="697" actId="1076"/>
          <ac:picMkLst>
            <pc:docMk/>
            <pc:sldMk cId="3746434906" sldId="359"/>
            <ac:picMk id="8" creationId="{AA1C1AD3-6D7A-42FE-9CA8-0A35BB1639B5}"/>
          </ac:picMkLst>
        </pc:picChg>
        <pc:picChg chg="mod">
          <ac:chgData name="Conrad, Stephanie" userId="4a0f2b64-c7ac-4f8a-a3f2-c59de51821f0" providerId="ADAL" clId="{4CEC7D18-D998-4C76-8ED6-0DA2B7A63677}" dt="2020-01-22T21:58:49.405" v="696" actId="14100"/>
          <ac:picMkLst>
            <pc:docMk/>
            <pc:sldMk cId="3746434906" sldId="359"/>
            <ac:picMk id="9" creationId="{28F6F1FE-28C6-459D-8EDE-F6E99B96CEB6}"/>
          </ac:picMkLst>
        </pc:picChg>
      </pc:sldChg>
      <pc:sldChg chg="addSp modSp mod setBg">
        <pc:chgData name="Conrad, Stephanie" userId="4a0f2b64-c7ac-4f8a-a3f2-c59de51821f0" providerId="ADAL" clId="{4CEC7D18-D998-4C76-8ED6-0DA2B7A63677}" dt="2020-01-22T22:03:59.310" v="773" actId="27636"/>
        <pc:sldMkLst>
          <pc:docMk/>
          <pc:sldMk cId="1702654630" sldId="360"/>
        </pc:sldMkLst>
        <pc:spChg chg="mod ord">
          <ac:chgData name="Conrad, Stephanie" userId="4a0f2b64-c7ac-4f8a-a3f2-c59de51821f0" providerId="ADAL" clId="{4CEC7D18-D998-4C76-8ED6-0DA2B7A63677}" dt="2020-01-22T22:03:21.858" v="750" actId="26606"/>
          <ac:spMkLst>
            <pc:docMk/>
            <pc:sldMk cId="1702654630" sldId="360"/>
            <ac:spMk id="4" creationId="{3D18236E-128C-44B3-B1B5-5B08B184CD4A}"/>
          </ac:spMkLst>
        </pc:spChg>
        <pc:spChg chg="mod ord">
          <ac:chgData name="Conrad, Stephanie" userId="4a0f2b64-c7ac-4f8a-a3f2-c59de51821f0" providerId="ADAL" clId="{4CEC7D18-D998-4C76-8ED6-0DA2B7A63677}" dt="2020-01-22T22:03:21.858" v="750" actId="26606"/>
          <ac:spMkLst>
            <pc:docMk/>
            <pc:sldMk cId="1702654630" sldId="360"/>
            <ac:spMk id="5" creationId="{0A518F97-C852-4C37-8DBA-D30B91546FA9}"/>
          </ac:spMkLst>
        </pc:spChg>
        <pc:spChg chg="mod">
          <ac:chgData name="Conrad, Stephanie" userId="4a0f2b64-c7ac-4f8a-a3f2-c59de51821f0" providerId="ADAL" clId="{4CEC7D18-D998-4C76-8ED6-0DA2B7A63677}" dt="2020-01-22T22:03:21.858" v="750" actId="26606"/>
          <ac:spMkLst>
            <pc:docMk/>
            <pc:sldMk cId="1702654630" sldId="360"/>
            <ac:spMk id="7" creationId="{70472543-504E-47CE-BAAF-0EB44BD3B20E}"/>
          </ac:spMkLst>
        </pc:spChg>
        <pc:spChg chg="mod">
          <ac:chgData name="Conrad, Stephanie" userId="4a0f2b64-c7ac-4f8a-a3f2-c59de51821f0" providerId="ADAL" clId="{4CEC7D18-D998-4C76-8ED6-0DA2B7A63677}" dt="2020-01-22T22:03:59.310" v="773" actId="27636"/>
          <ac:spMkLst>
            <pc:docMk/>
            <pc:sldMk cId="1702654630" sldId="360"/>
            <ac:spMk id="9" creationId="{68769A32-FC07-4099-9F04-8CF906C9FFDC}"/>
          </ac:spMkLst>
        </pc:spChg>
        <pc:spChg chg="add">
          <ac:chgData name="Conrad, Stephanie" userId="4a0f2b64-c7ac-4f8a-a3f2-c59de51821f0" providerId="ADAL" clId="{4CEC7D18-D998-4C76-8ED6-0DA2B7A63677}" dt="2020-01-22T22:03:21.858" v="750" actId="26606"/>
          <ac:spMkLst>
            <pc:docMk/>
            <pc:sldMk cId="1702654630" sldId="360"/>
            <ac:spMk id="15" creationId="{99899462-FC16-43B0-966B-FCA263450716}"/>
          </ac:spMkLst>
        </pc:spChg>
        <pc:picChg chg="mod ord">
          <ac:chgData name="Conrad, Stephanie" userId="4a0f2b64-c7ac-4f8a-a3f2-c59de51821f0" providerId="ADAL" clId="{4CEC7D18-D998-4C76-8ED6-0DA2B7A63677}" dt="2020-01-22T22:03:31.320" v="754" actId="1076"/>
          <ac:picMkLst>
            <pc:docMk/>
            <pc:sldMk cId="1702654630" sldId="360"/>
            <ac:picMk id="6" creationId="{E6B3347E-6693-4B1B-B89F-24BDD5A78726}"/>
          </ac:picMkLst>
        </pc:picChg>
        <pc:picChg chg="mod">
          <ac:chgData name="Conrad, Stephanie" userId="4a0f2b64-c7ac-4f8a-a3f2-c59de51821f0" providerId="ADAL" clId="{4CEC7D18-D998-4C76-8ED6-0DA2B7A63677}" dt="2020-01-22T22:03:29.570" v="753" actId="1076"/>
          <ac:picMkLst>
            <pc:docMk/>
            <pc:sldMk cId="1702654630" sldId="360"/>
            <ac:picMk id="8" creationId="{73BF0976-C0E2-4154-A73C-D762350EA243}"/>
          </ac:picMkLst>
        </pc:picChg>
        <pc:cxnChg chg="add">
          <ac:chgData name="Conrad, Stephanie" userId="4a0f2b64-c7ac-4f8a-a3f2-c59de51821f0" providerId="ADAL" clId="{4CEC7D18-D998-4C76-8ED6-0DA2B7A63677}" dt="2020-01-22T22:03:21.858" v="750" actId="26606"/>
          <ac:cxnSpMkLst>
            <pc:docMk/>
            <pc:sldMk cId="1702654630" sldId="360"/>
            <ac:cxnSpMk id="17" creationId="{AAFEA932-2DF1-410C-A00A-7A1E7DBF7511}"/>
          </ac:cxnSpMkLst>
        </pc:cxnChg>
      </pc:sldChg>
      <pc:sldChg chg="modSp">
        <pc:chgData name="Conrad, Stephanie" userId="4a0f2b64-c7ac-4f8a-a3f2-c59de51821f0" providerId="ADAL" clId="{4CEC7D18-D998-4C76-8ED6-0DA2B7A63677}" dt="2020-01-22T22:12:25.709" v="813" actId="1076"/>
        <pc:sldMkLst>
          <pc:docMk/>
          <pc:sldMk cId="2513323863" sldId="361"/>
        </pc:sldMkLst>
        <pc:spChg chg="mod">
          <ac:chgData name="Conrad, Stephanie" userId="4a0f2b64-c7ac-4f8a-a3f2-c59de51821f0" providerId="ADAL" clId="{4CEC7D18-D998-4C76-8ED6-0DA2B7A63677}" dt="2020-01-22T22:08:30.468" v="795" actId="20577"/>
          <ac:spMkLst>
            <pc:docMk/>
            <pc:sldMk cId="2513323863" sldId="361"/>
            <ac:spMk id="7" creationId="{DCFB9F0A-5735-4054-B335-6C630AB8725E}"/>
          </ac:spMkLst>
        </pc:spChg>
        <pc:spChg chg="mod ord">
          <ac:chgData name="Conrad, Stephanie" userId="4a0f2b64-c7ac-4f8a-a3f2-c59de51821f0" providerId="ADAL" clId="{4CEC7D18-D998-4C76-8ED6-0DA2B7A63677}" dt="2020-01-22T22:07:25.790" v="784" actId="14100"/>
          <ac:spMkLst>
            <pc:docMk/>
            <pc:sldMk cId="2513323863" sldId="361"/>
            <ac:spMk id="17" creationId="{7205888C-252B-4BB0-B840-923E1971E392}"/>
          </ac:spMkLst>
        </pc:spChg>
        <pc:picChg chg="mod ord">
          <ac:chgData name="Conrad, Stephanie" userId="4a0f2b64-c7ac-4f8a-a3f2-c59de51821f0" providerId="ADAL" clId="{4CEC7D18-D998-4C76-8ED6-0DA2B7A63677}" dt="2020-01-22T22:12:16.327" v="812" actId="1076"/>
          <ac:picMkLst>
            <pc:docMk/>
            <pc:sldMk cId="2513323863" sldId="361"/>
            <ac:picMk id="2" creationId="{E1B73B33-E8EB-4762-BA2C-E1ACD96844F8}"/>
          </ac:picMkLst>
        </pc:picChg>
        <pc:picChg chg="mod">
          <ac:chgData name="Conrad, Stephanie" userId="4a0f2b64-c7ac-4f8a-a3f2-c59de51821f0" providerId="ADAL" clId="{4CEC7D18-D998-4C76-8ED6-0DA2B7A63677}" dt="2020-01-22T22:08:19.711" v="791" actId="1076"/>
          <ac:picMkLst>
            <pc:docMk/>
            <pc:sldMk cId="2513323863" sldId="361"/>
            <ac:picMk id="6" creationId="{602A20F5-31B3-43D2-AC9C-35B80735CB5F}"/>
          </ac:picMkLst>
        </pc:picChg>
        <pc:picChg chg="mod">
          <ac:chgData name="Conrad, Stephanie" userId="4a0f2b64-c7ac-4f8a-a3f2-c59de51821f0" providerId="ADAL" clId="{4CEC7D18-D998-4C76-8ED6-0DA2B7A63677}" dt="2020-01-22T22:12:12.166" v="810" actId="1076"/>
          <ac:picMkLst>
            <pc:docMk/>
            <pc:sldMk cId="2513323863" sldId="361"/>
            <ac:picMk id="10" creationId="{6CB33AB7-F1F9-40F4-9E80-97E518047DC8}"/>
          </ac:picMkLst>
        </pc:picChg>
        <pc:picChg chg="mod">
          <ac:chgData name="Conrad, Stephanie" userId="4a0f2b64-c7ac-4f8a-a3f2-c59de51821f0" providerId="ADAL" clId="{4CEC7D18-D998-4C76-8ED6-0DA2B7A63677}" dt="2020-01-22T22:12:13.887" v="811" actId="1076"/>
          <ac:picMkLst>
            <pc:docMk/>
            <pc:sldMk cId="2513323863" sldId="361"/>
            <ac:picMk id="11" creationId="{3E69B381-2C30-4840-9839-EE52C9878425}"/>
          </ac:picMkLst>
        </pc:picChg>
        <pc:picChg chg="mod">
          <ac:chgData name="Conrad, Stephanie" userId="4a0f2b64-c7ac-4f8a-a3f2-c59de51821f0" providerId="ADAL" clId="{4CEC7D18-D998-4C76-8ED6-0DA2B7A63677}" dt="2020-01-22T22:11:57.319" v="806" actId="1076"/>
          <ac:picMkLst>
            <pc:docMk/>
            <pc:sldMk cId="2513323863" sldId="361"/>
            <ac:picMk id="13" creationId="{502342F9-7598-4250-B5F8-6C6BC72471F7}"/>
          </ac:picMkLst>
        </pc:picChg>
        <pc:picChg chg="mod">
          <ac:chgData name="Conrad, Stephanie" userId="4a0f2b64-c7ac-4f8a-a3f2-c59de51821f0" providerId="ADAL" clId="{4CEC7D18-D998-4C76-8ED6-0DA2B7A63677}" dt="2020-01-22T22:12:25.709" v="813" actId="1076"/>
          <ac:picMkLst>
            <pc:docMk/>
            <pc:sldMk cId="2513323863" sldId="361"/>
            <ac:picMk id="14" creationId="{124038A1-0068-4275-AD34-B488B4FE181C}"/>
          </ac:picMkLst>
        </pc:picChg>
      </pc:sldChg>
      <pc:sldChg chg="modSp">
        <pc:chgData name="Conrad, Stephanie" userId="4a0f2b64-c7ac-4f8a-a3f2-c59de51821f0" providerId="ADAL" clId="{4CEC7D18-D998-4C76-8ED6-0DA2B7A63677}" dt="2020-01-22T22:13:56.527" v="830" actId="1076"/>
        <pc:sldMkLst>
          <pc:docMk/>
          <pc:sldMk cId="816364895" sldId="362"/>
        </pc:sldMkLst>
        <pc:picChg chg="mod">
          <ac:chgData name="Conrad, Stephanie" userId="4a0f2b64-c7ac-4f8a-a3f2-c59de51821f0" providerId="ADAL" clId="{4CEC7D18-D998-4C76-8ED6-0DA2B7A63677}" dt="2020-01-22T22:13:51.077" v="829" actId="1076"/>
          <ac:picMkLst>
            <pc:docMk/>
            <pc:sldMk cId="816364895" sldId="362"/>
            <ac:picMk id="6" creationId="{0C0048FE-F388-43D9-B62E-B314D9FF96BF}"/>
          </ac:picMkLst>
        </pc:picChg>
        <pc:picChg chg="mod">
          <ac:chgData name="Conrad, Stephanie" userId="4a0f2b64-c7ac-4f8a-a3f2-c59de51821f0" providerId="ADAL" clId="{4CEC7D18-D998-4C76-8ED6-0DA2B7A63677}" dt="2020-01-22T22:13:34.984" v="824" actId="14100"/>
          <ac:picMkLst>
            <pc:docMk/>
            <pc:sldMk cId="816364895" sldId="362"/>
            <ac:picMk id="7" creationId="{98440292-EA42-4975-A66A-3E5CF91AF31B}"/>
          </ac:picMkLst>
        </pc:picChg>
        <pc:picChg chg="mod">
          <ac:chgData name="Conrad, Stephanie" userId="4a0f2b64-c7ac-4f8a-a3f2-c59de51821f0" providerId="ADAL" clId="{4CEC7D18-D998-4C76-8ED6-0DA2B7A63677}" dt="2020-01-22T22:13:56.527" v="830" actId="1076"/>
          <ac:picMkLst>
            <pc:docMk/>
            <pc:sldMk cId="816364895" sldId="362"/>
            <ac:picMk id="8" creationId="{1BDD61F7-0730-49D8-9C6A-CDE203B80312}"/>
          </ac:picMkLst>
        </pc:picChg>
        <pc:picChg chg="mod">
          <ac:chgData name="Conrad, Stephanie" userId="4a0f2b64-c7ac-4f8a-a3f2-c59de51821f0" providerId="ADAL" clId="{4CEC7D18-D998-4C76-8ED6-0DA2B7A63677}" dt="2020-01-22T22:13:37.848" v="825" actId="1076"/>
          <ac:picMkLst>
            <pc:docMk/>
            <pc:sldMk cId="816364895" sldId="362"/>
            <ac:picMk id="9" creationId="{44681FEB-AAA1-4E1E-AF32-75E4D89B3D77}"/>
          </ac:picMkLst>
        </pc:picChg>
        <pc:picChg chg="mod">
          <ac:chgData name="Conrad, Stephanie" userId="4a0f2b64-c7ac-4f8a-a3f2-c59de51821f0" providerId="ADAL" clId="{4CEC7D18-D998-4C76-8ED6-0DA2B7A63677}" dt="2020-01-22T22:13:48.243" v="828" actId="1076"/>
          <ac:picMkLst>
            <pc:docMk/>
            <pc:sldMk cId="816364895" sldId="362"/>
            <ac:picMk id="10" creationId="{AFA4612C-7C87-428F-9A20-E1FE091EA231}"/>
          </ac:picMkLst>
        </pc:picChg>
      </pc:sldChg>
      <pc:sldChg chg="delSp modSp">
        <pc:chgData name="Conrad, Stephanie" userId="4a0f2b64-c7ac-4f8a-a3f2-c59de51821f0" providerId="ADAL" clId="{4CEC7D18-D998-4C76-8ED6-0DA2B7A63677}" dt="2020-01-22T22:21:11.479" v="913" actId="207"/>
        <pc:sldMkLst>
          <pc:docMk/>
          <pc:sldMk cId="1438378492" sldId="363"/>
        </pc:sldMkLst>
        <pc:spChg chg="mod">
          <ac:chgData name="Conrad, Stephanie" userId="4a0f2b64-c7ac-4f8a-a3f2-c59de51821f0" providerId="ADAL" clId="{4CEC7D18-D998-4C76-8ED6-0DA2B7A63677}" dt="2020-01-22T22:21:11.479" v="913" actId="207"/>
          <ac:spMkLst>
            <pc:docMk/>
            <pc:sldMk cId="1438378492" sldId="363"/>
            <ac:spMk id="2" creationId="{CB8AB2C9-01DA-433C-A3E5-AEF25BA4B2F1}"/>
          </ac:spMkLst>
        </pc:spChg>
        <pc:spChg chg="del">
          <ac:chgData name="Conrad, Stephanie" userId="4a0f2b64-c7ac-4f8a-a3f2-c59de51821f0" providerId="ADAL" clId="{4CEC7D18-D998-4C76-8ED6-0DA2B7A63677}" dt="2020-01-22T22:14:42.061" v="838" actId="478"/>
          <ac:spMkLst>
            <pc:docMk/>
            <pc:sldMk cId="1438378492" sldId="363"/>
            <ac:spMk id="4" creationId="{E5C8D226-097B-452D-A3F3-55D00FE987C3}"/>
          </ac:spMkLst>
        </pc:spChg>
        <pc:picChg chg="mod ord">
          <ac:chgData name="Conrad, Stephanie" userId="4a0f2b64-c7ac-4f8a-a3f2-c59de51821f0" providerId="ADAL" clId="{4CEC7D18-D998-4C76-8ED6-0DA2B7A63677}" dt="2020-01-22T22:14:39.149" v="837" actId="167"/>
          <ac:picMkLst>
            <pc:docMk/>
            <pc:sldMk cId="1438378492" sldId="363"/>
            <ac:picMk id="6" creationId="{D54155A4-08CC-4000-ACCA-B592EA3BE496}"/>
          </ac:picMkLst>
        </pc:picChg>
      </pc:sldChg>
      <pc:sldChg chg="modSp">
        <pc:chgData name="Conrad, Stephanie" userId="4a0f2b64-c7ac-4f8a-a3f2-c59de51821f0" providerId="ADAL" clId="{4CEC7D18-D998-4C76-8ED6-0DA2B7A63677}" dt="2020-01-22T22:15:27.931" v="848" actId="14100"/>
        <pc:sldMkLst>
          <pc:docMk/>
          <pc:sldMk cId="1831369093" sldId="364"/>
        </pc:sldMkLst>
        <pc:spChg chg="mod">
          <ac:chgData name="Conrad, Stephanie" userId="4a0f2b64-c7ac-4f8a-a3f2-c59de51821f0" providerId="ADAL" clId="{4CEC7D18-D998-4C76-8ED6-0DA2B7A63677}" dt="2020-01-22T22:15:16.282" v="843" actId="1076"/>
          <ac:spMkLst>
            <pc:docMk/>
            <pc:sldMk cId="1831369093" sldId="364"/>
            <ac:spMk id="2" creationId="{BD9D06D9-AEC4-41A9-B85C-A574CBD1A81E}"/>
          </ac:spMkLst>
        </pc:spChg>
        <pc:picChg chg="mod">
          <ac:chgData name="Conrad, Stephanie" userId="4a0f2b64-c7ac-4f8a-a3f2-c59de51821f0" providerId="ADAL" clId="{4CEC7D18-D998-4C76-8ED6-0DA2B7A63677}" dt="2020-01-22T22:15:27.931" v="848" actId="14100"/>
          <ac:picMkLst>
            <pc:docMk/>
            <pc:sldMk cId="1831369093" sldId="364"/>
            <ac:picMk id="9" creationId="{70AA8250-E240-44A9-812B-485B3F331844}"/>
          </ac:picMkLst>
        </pc:picChg>
      </pc:sldChg>
      <pc:sldChg chg="modSp">
        <pc:chgData name="Conrad, Stephanie" userId="4a0f2b64-c7ac-4f8a-a3f2-c59de51821f0" providerId="ADAL" clId="{4CEC7D18-D998-4C76-8ED6-0DA2B7A63677}" dt="2020-01-22T22:18:05.244" v="874" actId="1076"/>
        <pc:sldMkLst>
          <pc:docMk/>
          <pc:sldMk cId="3938033247" sldId="365"/>
        </pc:sldMkLst>
        <pc:spChg chg="mod">
          <ac:chgData name="Conrad, Stephanie" userId="4a0f2b64-c7ac-4f8a-a3f2-c59de51821f0" providerId="ADAL" clId="{4CEC7D18-D998-4C76-8ED6-0DA2B7A63677}" dt="2020-01-22T22:16:17.409" v="850" actId="1076"/>
          <ac:spMkLst>
            <pc:docMk/>
            <pc:sldMk cId="3938033247" sldId="365"/>
            <ac:spMk id="6" creationId="{28607EDE-B20D-4983-9C39-E84977E01104}"/>
          </ac:spMkLst>
        </pc:spChg>
        <pc:spChg chg="mod">
          <ac:chgData name="Conrad, Stephanie" userId="4a0f2b64-c7ac-4f8a-a3f2-c59de51821f0" providerId="ADAL" clId="{4CEC7D18-D998-4C76-8ED6-0DA2B7A63677}" dt="2020-01-22T22:18:05.244" v="874" actId="1076"/>
          <ac:spMkLst>
            <pc:docMk/>
            <pc:sldMk cId="3938033247" sldId="365"/>
            <ac:spMk id="9" creationId="{18E658E0-5148-440B-87BC-D44A7DE30FD5}"/>
          </ac:spMkLst>
        </pc:spChg>
        <pc:picChg chg="mod">
          <ac:chgData name="Conrad, Stephanie" userId="4a0f2b64-c7ac-4f8a-a3f2-c59de51821f0" providerId="ADAL" clId="{4CEC7D18-D998-4C76-8ED6-0DA2B7A63677}" dt="2020-01-22T22:16:14.110" v="849" actId="1076"/>
          <ac:picMkLst>
            <pc:docMk/>
            <pc:sldMk cId="3938033247" sldId="365"/>
            <ac:picMk id="7" creationId="{80170342-90EC-47D1-8182-88DEF9E51515}"/>
          </ac:picMkLst>
        </pc:picChg>
        <pc:picChg chg="mod modCrop">
          <ac:chgData name="Conrad, Stephanie" userId="4a0f2b64-c7ac-4f8a-a3f2-c59de51821f0" providerId="ADAL" clId="{4CEC7D18-D998-4C76-8ED6-0DA2B7A63677}" dt="2020-01-22T22:17:58.148" v="873" actId="1076"/>
          <ac:picMkLst>
            <pc:docMk/>
            <pc:sldMk cId="3938033247" sldId="365"/>
            <ac:picMk id="10" creationId="{847594CB-D85E-43F2-9E02-CA03B3A7B459}"/>
          </ac:picMkLst>
        </pc:picChg>
        <pc:picChg chg="mod">
          <ac:chgData name="Conrad, Stephanie" userId="4a0f2b64-c7ac-4f8a-a3f2-c59de51821f0" providerId="ADAL" clId="{4CEC7D18-D998-4C76-8ED6-0DA2B7A63677}" dt="2020-01-22T22:17:58.148" v="873" actId="1076"/>
          <ac:picMkLst>
            <pc:docMk/>
            <pc:sldMk cId="3938033247" sldId="365"/>
            <ac:picMk id="11" creationId="{437403C6-2BF3-447C-84A7-95D6D74529B5}"/>
          </ac:picMkLst>
        </pc:picChg>
        <pc:picChg chg="mod">
          <ac:chgData name="Conrad, Stephanie" userId="4a0f2b64-c7ac-4f8a-a3f2-c59de51821f0" providerId="ADAL" clId="{4CEC7D18-D998-4C76-8ED6-0DA2B7A63677}" dt="2020-01-22T22:17:58.148" v="873" actId="1076"/>
          <ac:picMkLst>
            <pc:docMk/>
            <pc:sldMk cId="3938033247" sldId="365"/>
            <ac:picMk id="12" creationId="{2C55D133-BB9D-4DDB-898D-73EAD464C019}"/>
          </ac:picMkLst>
        </pc:picChg>
      </pc:sldChg>
      <pc:sldChg chg="modSp">
        <pc:chgData name="Conrad, Stephanie" userId="4a0f2b64-c7ac-4f8a-a3f2-c59de51821f0" providerId="ADAL" clId="{4CEC7D18-D998-4C76-8ED6-0DA2B7A63677}" dt="2020-01-22T22:18:53.728" v="884" actId="1076"/>
        <pc:sldMkLst>
          <pc:docMk/>
          <pc:sldMk cId="3647555576" sldId="366"/>
        </pc:sldMkLst>
        <pc:spChg chg="mod">
          <ac:chgData name="Conrad, Stephanie" userId="4a0f2b64-c7ac-4f8a-a3f2-c59de51821f0" providerId="ADAL" clId="{4CEC7D18-D998-4C76-8ED6-0DA2B7A63677}" dt="2020-01-22T22:18:53.728" v="884" actId="1076"/>
          <ac:spMkLst>
            <pc:docMk/>
            <pc:sldMk cId="3647555576" sldId="366"/>
            <ac:spMk id="8" creationId="{575A44D9-1A80-4506-BC4A-987E3F9E2EE8}"/>
          </ac:spMkLst>
        </pc:spChg>
        <pc:picChg chg="mod">
          <ac:chgData name="Conrad, Stephanie" userId="4a0f2b64-c7ac-4f8a-a3f2-c59de51821f0" providerId="ADAL" clId="{4CEC7D18-D998-4C76-8ED6-0DA2B7A63677}" dt="2020-01-22T22:18:38.573" v="882" actId="14100"/>
          <ac:picMkLst>
            <pc:docMk/>
            <pc:sldMk cId="3647555576" sldId="366"/>
            <ac:picMk id="3" creationId="{46EE7039-CC0A-4658-BC00-0786E670E4AA}"/>
          </ac:picMkLst>
        </pc:picChg>
        <pc:picChg chg="mod">
          <ac:chgData name="Conrad, Stephanie" userId="4a0f2b64-c7ac-4f8a-a3f2-c59de51821f0" providerId="ADAL" clId="{4CEC7D18-D998-4C76-8ED6-0DA2B7A63677}" dt="2020-01-22T22:18:33.217" v="879" actId="1076"/>
          <ac:picMkLst>
            <pc:docMk/>
            <pc:sldMk cId="3647555576" sldId="366"/>
            <ac:picMk id="14" creationId="{26B0D342-35D3-4E3E-8D6D-79A369901314}"/>
          </ac:picMkLst>
        </pc:picChg>
        <pc:picChg chg="mod">
          <ac:chgData name="Conrad, Stephanie" userId="4a0f2b64-c7ac-4f8a-a3f2-c59de51821f0" providerId="ADAL" clId="{4CEC7D18-D998-4C76-8ED6-0DA2B7A63677}" dt="2020-01-22T22:18:40.373" v="883" actId="1076"/>
          <ac:picMkLst>
            <pc:docMk/>
            <pc:sldMk cId="3647555576" sldId="366"/>
            <ac:picMk id="20" creationId="{E955B3EB-64F0-47DA-9216-BCED3FB2CB26}"/>
          </ac:picMkLst>
        </pc:picChg>
        <pc:picChg chg="mod">
          <ac:chgData name="Conrad, Stephanie" userId="4a0f2b64-c7ac-4f8a-a3f2-c59de51821f0" providerId="ADAL" clId="{4CEC7D18-D998-4C76-8ED6-0DA2B7A63677}" dt="2020-01-22T22:18:35.106" v="880" actId="1076"/>
          <ac:picMkLst>
            <pc:docMk/>
            <pc:sldMk cId="3647555576" sldId="366"/>
            <ac:picMk id="22" creationId="{D39B33A1-E83E-4FB6-8695-95982A112514}"/>
          </ac:picMkLst>
        </pc:picChg>
      </pc:sldChg>
      <pc:sldChg chg="modSp">
        <pc:chgData name="Conrad, Stephanie" userId="4a0f2b64-c7ac-4f8a-a3f2-c59de51821f0" providerId="ADAL" clId="{4CEC7D18-D998-4C76-8ED6-0DA2B7A63677}" dt="2020-01-22T22:20:40.926" v="911" actId="1076"/>
        <pc:sldMkLst>
          <pc:docMk/>
          <pc:sldMk cId="3036069914" sldId="367"/>
        </pc:sldMkLst>
        <pc:spChg chg="mod">
          <ac:chgData name="Conrad, Stephanie" userId="4a0f2b64-c7ac-4f8a-a3f2-c59de51821f0" providerId="ADAL" clId="{4CEC7D18-D998-4C76-8ED6-0DA2B7A63677}" dt="2020-01-22T21:17:18.885" v="354" actId="1076"/>
          <ac:spMkLst>
            <pc:docMk/>
            <pc:sldMk cId="3036069914" sldId="367"/>
            <ac:spMk id="7" creationId="{D652CD54-2C99-4663-A781-4B6C1D1EDC42}"/>
          </ac:spMkLst>
        </pc:spChg>
        <pc:graphicFrameChg chg="mod">
          <ac:chgData name="Conrad, Stephanie" userId="4a0f2b64-c7ac-4f8a-a3f2-c59de51821f0" providerId="ADAL" clId="{4CEC7D18-D998-4C76-8ED6-0DA2B7A63677}" dt="2020-01-22T22:20:24.194" v="910"/>
          <ac:graphicFrameMkLst>
            <pc:docMk/>
            <pc:sldMk cId="3036069914" sldId="367"/>
            <ac:graphicFrameMk id="10" creationId="{6751B620-4804-42B5-9145-77CE7F060640}"/>
          </ac:graphicFrameMkLst>
        </pc:graphicFrameChg>
        <pc:picChg chg="mod">
          <ac:chgData name="Conrad, Stephanie" userId="4a0f2b64-c7ac-4f8a-a3f2-c59de51821f0" providerId="ADAL" clId="{4CEC7D18-D998-4C76-8ED6-0DA2B7A63677}" dt="2020-01-22T22:20:40.926" v="911" actId="1076"/>
          <ac:picMkLst>
            <pc:docMk/>
            <pc:sldMk cId="3036069914" sldId="367"/>
            <ac:picMk id="6" creationId="{68D34381-DCF1-4685-ADB3-2B068950980A}"/>
          </ac:picMkLst>
        </pc:picChg>
      </pc:sldChg>
      <pc:sldChg chg="addSp modSp mod setBg">
        <pc:chgData name="Conrad, Stephanie" userId="4a0f2b64-c7ac-4f8a-a3f2-c59de51821f0" providerId="ADAL" clId="{4CEC7D18-D998-4C76-8ED6-0DA2B7A63677}" dt="2020-01-22T22:04:27.841" v="774"/>
        <pc:sldMkLst>
          <pc:docMk/>
          <pc:sldMk cId="810804845" sldId="368"/>
        </pc:sldMkLst>
        <pc:spChg chg="mod">
          <ac:chgData name="Conrad, Stephanie" userId="4a0f2b64-c7ac-4f8a-a3f2-c59de51821f0" providerId="ADAL" clId="{4CEC7D18-D998-4C76-8ED6-0DA2B7A63677}" dt="2020-01-22T22:02:49.823" v="746" actId="26606"/>
          <ac:spMkLst>
            <pc:docMk/>
            <pc:sldMk cId="810804845" sldId="368"/>
            <ac:spMk id="2" creationId="{C2BEE6F1-14F4-4CB6-A635-31437478709B}"/>
          </ac:spMkLst>
        </pc:spChg>
        <pc:spChg chg="mod">
          <ac:chgData name="Conrad, Stephanie" userId="4a0f2b64-c7ac-4f8a-a3f2-c59de51821f0" providerId="ADAL" clId="{4CEC7D18-D998-4C76-8ED6-0DA2B7A63677}" dt="2020-01-22T22:03:02.206" v="749" actId="962"/>
          <ac:spMkLst>
            <pc:docMk/>
            <pc:sldMk cId="810804845" sldId="368"/>
            <ac:spMk id="3" creationId="{21797329-2EC7-4431-9BF4-CC810B577B8C}"/>
          </ac:spMkLst>
        </pc:spChg>
        <pc:spChg chg="mod">
          <ac:chgData name="Conrad, Stephanie" userId="4a0f2b64-c7ac-4f8a-a3f2-c59de51821f0" providerId="ADAL" clId="{4CEC7D18-D998-4C76-8ED6-0DA2B7A63677}" dt="2020-01-22T22:02:49.823" v="746" actId="26606"/>
          <ac:spMkLst>
            <pc:docMk/>
            <pc:sldMk cId="810804845" sldId="368"/>
            <ac:spMk id="4" creationId="{0CC9235C-E490-4ADD-A477-3091E8512AAF}"/>
          </ac:spMkLst>
        </pc:spChg>
        <pc:spChg chg="mod">
          <ac:chgData name="Conrad, Stephanie" userId="4a0f2b64-c7ac-4f8a-a3f2-c59de51821f0" providerId="ADAL" clId="{4CEC7D18-D998-4C76-8ED6-0DA2B7A63677}" dt="2020-01-22T22:02:49.823" v="746" actId="26606"/>
          <ac:spMkLst>
            <pc:docMk/>
            <pc:sldMk cId="810804845" sldId="368"/>
            <ac:spMk id="5" creationId="{2B2F64A9-0E9E-45DD-B92B-7D07B7326F87}"/>
          </ac:spMkLst>
        </pc:spChg>
        <pc:spChg chg="add">
          <ac:chgData name="Conrad, Stephanie" userId="4a0f2b64-c7ac-4f8a-a3f2-c59de51821f0" providerId="ADAL" clId="{4CEC7D18-D998-4C76-8ED6-0DA2B7A63677}" dt="2020-01-22T22:02:49.823" v="746" actId="26606"/>
          <ac:spMkLst>
            <pc:docMk/>
            <pc:sldMk cId="810804845" sldId="368"/>
            <ac:spMk id="12" creationId="{99899462-FC16-43B0-966B-FCA263450716}"/>
          </ac:spMkLst>
        </pc:spChg>
        <pc:picChg chg="mod ord">
          <ac:chgData name="Conrad, Stephanie" userId="4a0f2b64-c7ac-4f8a-a3f2-c59de51821f0" providerId="ADAL" clId="{4CEC7D18-D998-4C76-8ED6-0DA2B7A63677}" dt="2020-01-22T22:03:02.204" v="748" actId="27614"/>
          <ac:picMkLst>
            <pc:docMk/>
            <pc:sldMk cId="810804845" sldId="368"/>
            <ac:picMk id="6" creationId="{37A4D429-4D61-468B-9A9B-B419E8036C44}"/>
          </ac:picMkLst>
        </pc:picChg>
        <pc:picChg chg="mod ord">
          <ac:chgData name="Conrad, Stephanie" userId="4a0f2b64-c7ac-4f8a-a3f2-c59de51821f0" providerId="ADAL" clId="{4CEC7D18-D998-4C76-8ED6-0DA2B7A63677}" dt="2020-01-22T22:02:49.823" v="746" actId="26606"/>
          <ac:picMkLst>
            <pc:docMk/>
            <pc:sldMk cId="810804845" sldId="368"/>
            <ac:picMk id="7" creationId="{D3A53AA4-0D73-4A57-BF19-B831A9E0AA1B}"/>
          </ac:picMkLst>
        </pc:picChg>
        <pc:picChg chg="add">
          <ac:chgData name="Conrad, Stephanie" userId="4a0f2b64-c7ac-4f8a-a3f2-c59de51821f0" providerId="ADAL" clId="{4CEC7D18-D998-4C76-8ED6-0DA2B7A63677}" dt="2020-01-22T22:04:27.841" v="774"/>
          <ac:picMkLst>
            <pc:docMk/>
            <pc:sldMk cId="810804845" sldId="368"/>
            <ac:picMk id="10" creationId="{DB565698-F240-493D-84D6-0C3DF0671E66}"/>
          </ac:picMkLst>
        </pc:picChg>
        <pc:cxnChg chg="add">
          <ac:chgData name="Conrad, Stephanie" userId="4a0f2b64-c7ac-4f8a-a3f2-c59de51821f0" providerId="ADAL" clId="{4CEC7D18-D998-4C76-8ED6-0DA2B7A63677}" dt="2020-01-22T22:02:49.823" v="746" actId="26606"/>
          <ac:cxnSpMkLst>
            <pc:docMk/>
            <pc:sldMk cId="810804845" sldId="368"/>
            <ac:cxnSpMk id="14" creationId="{AAFEA932-2DF1-410C-A00A-7A1E7DBF7511}"/>
          </ac:cxnSpMkLst>
        </pc:cxnChg>
      </pc:sldChg>
      <pc:sldChg chg="addSp delSp modSp add mod setBg">
        <pc:chgData name="Conrad, Stephanie" userId="4a0f2b64-c7ac-4f8a-a3f2-c59de51821f0" providerId="ADAL" clId="{4CEC7D18-D998-4C76-8ED6-0DA2B7A63677}" dt="2020-01-22T21:02:26.331" v="101" actId="207"/>
        <pc:sldMkLst>
          <pc:docMk/>
          <pc:sldMk cId="597518607" sldId="370"/>
        </pc:sldMkLst>
        <pc:spChg chg="mod">
          <ac:chgData name="Conrad, Stephanie" userId="4a0f2b64-c7ac-4f8a-a3f2-c59de51821f0" providerId="ADAL" clId="{4CEC7D18-D998-4C76-8ED6-0DA2B7A63677}" dt="2020-01-22T21:02:26.331" v="101" actId="207"/>
          <ac:spMkLst>
            <pc:docMk/>
            <pc:sldMk cId="597518607" sldId="370"/>
            <ac:spMk id="2" creationId="{F8C0DBBA-3426-4733-A986-FBC2723D7467}"/>
          </ac:spMkLst>
        </pc:spChg>
        <pc:spChg chg="mod">
          <ac:chgData name="Conrad, Stephanie" userId="4a0f2b64-c7ac-4f8a-a3f2-c59de51821f0" providerId="ADAL" clId="{4CEC7D18-D998-4C76-8ED6-0DA2B7A63677}" dt="2020-01-22T21:02:20.985" v="100" actId="207"/>
          <ac:spMkLst>
            <pc:docMk/>
            <pc:sldMk cId="597518607" sldId="370"/>
            <ac:spMk id="3" creationId="{CB693108-2FA8-465B-AB79-3053EA7BB53A}"/>
          </ac:spMkLst>
        </pc:spChg>
        <pc:spChg chg="mod">
          <ac:chgData name="Conrad, Stephanie" userId="4a0f2b64-c7ac-4f8a-a3f2-c59de51821f0" providerId="ADAL" clId="{4CEC7D18-D998-4C76-8ED6-0DA2B7A63677}" dt="2020-01-22T21:02:13.796" v="99" actId="26606"/>
          <ac:spMkLst>
            <pc:docMk/>
            <pc:sldMk cId="597518607" sldId="370"/>
            <ac:spMk id="5" creationId="{EE441D5B-9F75-4D25-9C72-44FA8BA6A6D7}"/>
          </ac:spMkLst>
        </pc:spChg>
        <pc:spChg chg="add del">
          <ac:chgData name="Conrad, Stephanie" userId="4a0f2b64-c7ac-4f8a-a3f2-c59de51821f0" providerId="ADAL" clId="{4CEC7D18-D998-4C76-8ED6-0DA2B7A63677}" dt="2020-01-22T21:02:13.725" v="98" actId="26606"/>
          <ac:spMkLst>
            <pc:docMk/>
            <pc:sldMk cId="597518607" sldId="370"/>
            <ac:spMk id="12" creationId="{F98ED85F-DCEE-4B50-802E-71A6E3E12B04}"/>
          </ac:spMkLst>
        </pc:spChg>
        <pc:spChg chg="add">
          <ac:chgData name="Conrad, Stephanie" userId="4a0f2b64-c7ac-4f8a-a3f2-c59de51821f0" providerId="ADAL" clId="{4CEC7D18-D998-4C76-8ED6-0DA2B7A63677}" dt="2020-01-22T21:02:13.796" v="99" actId="26606"/>
          <ac:spMkLst>
            <pc:docMk/>
            <pc:sldMk cId="597518607" sldId="370"/>
            <ac:spMk id="15" creationId="{8D70B121-56F4-4848-B38B-182089D909FA}"/>
          </ac:spMkLst>
        </pc:spChg>
        <pc:cxnChg chg="add">
          <ac:chgData name="Conrad, Stephanie" userId="4a0f2b64-c7ac-4f8a-a3f2-c59de51821f0" providerId="ADAL" clId="{4CEC7D18-D998-4C76-8ED6-0DA2B7A63677}" dt="2020-01-22T21:02:13.796" v="99" actId="26606"/>
          <ac:cxnSpMkLst>
            <pc:docMk/>
            <pc:sldMk cId="597518607" sldId="370"/>
            <ac:cxnSpMk id="14" creationId="{2D72A2C9-F3CA-4216-8BAD-FA4C970C3C4E}"/>
          </ac:cxnSpMkLst>
        </pc:cxnChg>
      </pc:sldChg>
      <pc:sldChg chg="add">
        <pc:chgData name="Conrad, Stephanie" userId="4a0f2b64-c7ac-4f8a-a3f2-c59de51821f0" providerId="ADAL" clId="{4CEC7D18-D998-4C76-8ED6-0DA2B7A63677}" dt="2020-01-22T22:21:38.225" v="914"/>
        <pc:sldMkLst>
          <pc:docMk/>
          <pc:sldMk cId="3430668697" sldId="372"/>
        </pc:sldMkLst>
      </pc:sldChg>
    </pc:docChg>
  </pc:docChgLst>
  <pc:docChgLst>
    <pc:chgData name="Conrad, Stephanie" userId="4a0f2b64-c7ac-4f8a-a3f2-c59de51821f0" providerId="ADAL" clId="{3BDF28FE-F576-4441-86C6-A66728CF7424}"/>
    <pc:docChg chg="undo custSel delSld modSld">
      <pc:chgData name="Conrad, Stephanie" userId="4a0f2b64-c7ac-4f8a-a3f2-c59de51821f0" providerId="ADAL" clId="{3BDF28FE-F576-4441-86C6-A66728CF7424}" dt="2020-03-23T18:16:31.619" v="125" actId="1038"/>
      <pc:docMkLst>
        <pc:docMk/>
      </pc:docMkLst>
      <pc:sldChg chg="del">
        <pc:chgData name="Conrad, Stephanie" userId="4a0f2b64-c7ac-4f8a-a3f2-c59de51821f0" providerId="ADAL" clId="{3BDF28FE-F576-4441-86C6-A66728CF7424}" dt="2020-03-23T17:53:50.134" v="7" actId="2696"/>
        <pc:sldMkLst>
          <pc:docMk/>
          <pc:sldMk cId="630589389" sldId="314"/>
        </pc:sldMkLst>
      </pc:sldChg>
      <pc:sldChg chg="modSp">
        <pc:chgData name="Conrad, Stephanie" userId="4a0f2b64-c7ac-4f8a-a3f2-c59de51821f0" providerId="ADAL" clId="{3BDF28FE-F576-4441-86C6-A66728CF7424}" dt="2020-03-23T18:16:31.619" v="125" actId="1038"/>
        <pc:sldMkLst>
          <pc:docMk/>
          <pc:sldMk cId="2145699032" sldId="346"/>
        </pc:sldMkLst>
        <pc:picChg chg="mod">
          <ac:chgData name="Conrad, Stephanie" userId="4a0f2b64-c7ac-4f8a-a3f2-c59de51821f0" providerId="ADAL" clId="{3BDF28FE-F576-4441-86C6-A66728CF7424}" dt="2020-03-23T18:16:31.619" v="125" actId="1038"/>
          <ac:picMkLst>
            <pc:docMk/>
            <pc:sldMk cId="2145699032" sldId="346"/>
            <ac:picMk id="4" creationId="{D9EE2479-8F2D-4A04-B442-7BF19E358E53}"/>
          </ac:picMkLst>
        </pc:picChg>
      </pc:sldChg>
      <pc:sldChg chg="del">
        <pc:chgData name="Conrad, Stephanie" userId="4a0f2b64-c7ac-4f8a-a3f2-c59de51821f0" providerId="ADAL" clId="{3BDF28FE-F576-4441-86C6-A66728CF7424}" dt="2020-03-23T17:54:57.689" v="9" actId="47"/>
        <pc:sldMkLst>
          <pc:docMk/>
          <pc:sldMk cId="1472000689" sldId="349"/>
        </pc:sldMkLst>
      </pc:sldChg>
      <pc:sldChg chg="modSp">
        <pc:chgData name="Conrad, Stephanie" userId="4a0f2b64-c7ac-4f8a-a3f2-c59de51821f0" providerId="ADAL" clId="{3BDF28FE-F576-4441-86C6-A66728CF7424}" dt="2020-03-23T18:16:19.201" v="119" actId="1038"/>
        <pc:sldMkLst>
          <pc:docMk/>
          <pc:sldMk cId="1654126366" sldId="351"/>
        </pc:sldMkLst>
        <pc:picChg chg="mod">
          <ac:chgData name="Conrad, Stephanie" userId="4a0f2b64-c7ac-4f8a-a3f2-c59de51821f0" providerId="ADAL" clId="{3BDF28FE-F576-4441-86C6-A66728CF7424}" dt="2020-03-23T18:16:19.201" v="119" actId="1038"/>
          <ac:picMkLst>
            <pc:docMk/>
            <pc:sldMk cId="1654126366" sldId="351"/>
            <ac:picMk id="9" creationId="{47300309-1090-4525-BD57-92D1C9F2B118}"/>
          </ac:picMkLst>
        </pc:picChg>
      </pc:sldChg>
      <pc:sldChg chg="modSp">
        <pc:chgData name="Conrad, Stephanie" userId="4a0f2b64-c7ac-4f8a-a3f2-c59de51821f0" providerId="ADAL" clId="{3BDF28FE-F576-4441-86C6-A66728CF7424}" dt="2020-03-23T18:16:06.254" v="115" actId="1076"/>
        <pc:sldMkLst>
          <pc:docMk/>
          <pc:sldMk cId="3378510470" sldId="352"/>
        </pc:sldMkLst>
        <pc:spChg chg="mod">
          <ac:chgData name="Conrad, Stephanie" userId="4a0f2b64-c7ac-4f8a-a3f2-c59de51821f0" providerId="ADAL" clId="{3BDF28FE-F576-4441-86C6-A66728CF7424}" dt="2020-03-23T18:16:00.830" v="113" actId="1076"/>
          <ac:spMkLst>
            <pc:docMk/>
            <pc:sldMk cId="3378510470" sldId="352"/>
            <ac:spMk id="9" creationId="{923870C9-3E14-421E-B01B-D93B7AA86D63}"/>
          </ac:spMkLst>
        </pc:spChg>
        <pc:picChg chg="mod">
          <ac:chgData name="Conrad, Stephanie" userId="4a0f2b64-c7ac-4f8a-a3f2-c59de51821f0" providerId="ADAL" clId="{3BDF28FE-F576-4441-86C6-A66728CF7424}" dt="2020-03-23T18:16:06.254" v="115" actId="1076"/>
          <ac:picMkLst>
            <pc:docMk/>
            <pc:sldMk cId="3378510470" sldId="352"/>
            <ac:picMk id="11" creationId="{AEEA498F-30E1-478F-A2F6-7460A6C9D330}"/>
          </ac:picMkLst>
        </pc:picChg>
      </pc:sldChg>
      <pc:sldChg chg="addSp delSp modSp modTransition delAnim modAnim">
        <pc:chgData name="Conrad, Stephanie" userId="4a0f2b64-c7ac-4f8a-a3f2-c59de51821f0" providerId="ADAL" clId="{3BDF28FE-F576-4441-86C6-A66728CF7424}" dt="2020-03-23T17:53:21.758" v="6" actId="1076"/>
        <pc:sldMkLst>
          <pc:docMk/>
          <pc:sldMk cId="2317890321" sldId="353"/>
        </pc:sldMkLst>
        <pc:spChg chg="add mod">
          <ac:chgData name="Conrad, Stephanie" userId="4a0f2b64-c7ac-4f8a-a3f2-c59de51821f0" providerId="ADAL" clId="{3BDF28FE-F576-4441-86C6-A66728CF7424}" dt="2020-03-23T17:53:10.623" v="3" actId="478"/>
          <ac:spMkLst>
            <pc:docMk/>
            <pc:sldMk cId="2317890321" sldId="353"/>
            <ac:spMk id="9" creationId="{EEF55E08-D9EF-4596-AE82-7F6A109D60D3}"/>
          </ac:spMkLst>
        </pc:spChg>
        <pc:grpChg chg="add mod topLvl">
          <ac:chgData name="Conrad, Stephanie" userId="4a0f2b64-c7ac-4f8a-a3f2-c59de51821f0" providerId="ADAL" clId="{3BDF28FE-F576-4441-86C6-A66728CF7424}" dt="2020-03-23T17:53:21.758" v="6" actId="1076"/>
          <ac:grpSpMkLst>
            <pc:docMk/>
            <pc:sldMk cId="2317890321" sldId="353"/>
            <ac:grpSpMk id="3" creationId="{D24033B9-BB80-411A-8B19-9E5923CBEFB0}"/>
          </ac:grpSpMkLst>
        </pc:grpChg>
        <pc:grpChg chg="add del mod">
          <ac:chgData name="Conrad, Stephanie" userId="4a0f2b64-c7ac-4f8a-a3f2-c59de51821f0" providerId="ADAL" clId="{3BDF28FE-F576-4441-86C6-A66728CF7424}" dt="2020-03-23T17:53:18.236" v="5" actId="165"/>
          <ac:grpSpMkLst>
            <pc:docMk/>
            <pc:sldMk cId="2317890321" sldId="353"/>
            <ac:grpSpMk id="7" creationId="{092B6CDF-289D-46CB-9172-642210AA0413}"/>
          </ac:grpSpMkLst>
        </pc:grpChg>
        <pc:picChg chg="del">
          <ac:chgData name="Conrad, Stephanie" userId="4a0f2b64-c7ac-4f8a-a3f2-c59de51821f0" providerId="ADAL" clId="{3BDF28FE-F576-4441-86C6-A66728CF7424}" dt="2020-03-23T17:53:10.623" v="3" actId="478"/>
          <ac:picMkLst>
            <pc:docMk/>
            <pc:sldMk cId="2317890321" sldId="353"/>
            <ac:picMk id="6" creationId="{38DF2174-FFE8-49A8-A379-9CD602A4AFAC}"/>
          </ac:picMkLst>
        </pc:picChg>
        <pc:picChg chg="mod">
          <ac:chgData name="Conrad, Stephanie" userId="4a0f2b64-c7ac-4f8a-a3f2-c59de51821f0" providerId="ADAL" clId="{3BDF28FE-F576-4441-86C6-A66728CF7424}" dt="2020-03-23T17:52:47.999" v="1" actId="164"/>
          <ac:picMkLst>
            <pc:docMk/>
            <pc:sldMk cId="2317890321" sldId="353"/>
            <ac:picMk id="13" creationId="{9233F7CB-1046-40AB-8AB3-0E4E07F9E0A3}"/>
          </ac:picMkLst>
        </pc:picChg>
        <pc:picChg chg="mod">
          <ac:chgData name="Conrad, Stephanie" userId="4a0f2b64-c7ac-4f8a-a3f2-c59de51821f0" providerId="ADAL" clId="{3BDF28FE-F576-4441-86C6-A66728CF7424}" dt="2020-03-23T17:52:47.999" v="1" actId="164"/>
          <ac:picMkLst>
            <pc:docMk/>
            <pc:sldMk cId="2317890321" sldId="353"/>
            <ac:picMk id="15" creationId="{F1F1D464-0233-49F1-AFA1-83FEDE3043A6}"/>
          </ac:picMkLst>
        </pc:picChg>
        <pc:picChg chg="mod topLvl">
          <ac:chgData name="Conrad, Stephanie" userId="4a0f2b64-c7ac-4f8a-a3f2-c59de51821f0" providerId="ADAL" clId="{3BDF28FE-F576-4441-86C6-A66728CF7424}" dt="2020-03-23T17:53:18.236" v="5" actId="165"/>
          <ac:picMkLst>
            <pc:docMk/>
            <pc:sldMk cId="2317890321" sldId="353"/>
            <ac:picMk id="17" creationId="{96211FFF-06F8-48E7-80CA-6F6B414A5779}"/>
          </ac:picMkLst>
        </pc:picChg>
        <pc:picChg chg="mod topLvl">
          <ac:chgData name="Conrad, Stephanie" userId="4a0f2b64-c7ac-4f8a-a3f2-c59de51821f0" providerId="ADAL" clId="{3BDF28FE-F576-4441-86C6-A66728CF7424}" dt="2020-03-23T17:53:18.236" v="5" actId="165"/>
          <ac:picMkLst>
            <pc:docMk/>
            <pc:sldMk cId="2317890321" sldId="353"/>
            <ac:picMk id="19" creationId="{3020C610-A45B-49A6-AAC6-3E8FA0D91C60}"/>
          </ac:picMkLst>
        </pc:picChg>
      </pc:sldChg>
      <pc:sldChg chg="modSp">
        <pc:chgData name="Conrad, Stephanie" userId="4a0f2b64-c7ac-4f8a-a3f2-c59de51821f0" providerId="ADAL" clId="{3BDF28FE-F576-4441-86C6-A66728CF7424}" dt="2020-03-23T18:06:27.573" v="58" actId="207"/>
        <pc:sldMkLst>
          <pc:docMk/>
          <pc:sldMk cId="1672020595" sldId="358"/>
        </pc:sldMkLst>
        <pc:graphicFrameChg chg="mod">
          <ac:chgData name="Conrad, Stephanie" userId="4a0f2b64-c7ac-4f8a-a3f2-c59de51821f0" providerId="ADAL" clId="{3BDF28FE-F576-4441-86C6-A66728CF7424}" dt="2020-03-23T18:06:27.573" v="58" actId="207"/>
          <ac:graphicFrameMkLst>
            <pc:docMk/>
            <pc:sldMk cId="1672020595" sldId="358"/>
            <ac:graphicFrameMk id="8" creationId="{DBE4DE6B-CF1F-45CB-81D2-65EFBED627ED}"/>
          </ac:graphicFrameMkLst>
        </pc:graphicFrameChg>
        <pc:picChg chg="mod modCrop">
          <ac:chgData name="Conrad, Stephanie" userId="4a0f2b64-c7ac-4f8a-a3f2-c59de51821f0" providerId="ADAL" clId="{3BDF28FE-F576-4441-86C6-A66728CF7424}" dt="2020-03-23T17:56:21.048" v="14" actId="732"/>
          <ac:picMkLst>
            <pc:docMk/>
            <pc:sldMk cId="1672020595" sldId="358"/>
            <ac:picMk id="9" creationId="{C54F3531-0E07-4718-A56E-C783476D8A7C}"/>
          </ac:picMkLst>
        </pc:picChg>
      </pc:sldChg>
      <pc:sldChg chg="addSp delSp modSp">
        <pc:chgData name="Conrad, Stephanie" userId="4a0f2b64-c7ac-4f8a-a3f2-c59de51821f0" providerId="ADAL" clId="{3BDF28FE-F576-4441-86C6-A66728CF7424}" dt="2020-03-23T18:06:14.654" v="57" actId="403"/>
        <pc:sldMkLst>
          <pc:docMk/>
          <pc:sldMk cId="3746434906" sldId="359"/>
        </pc:sldMkLst>
        <pc:spChg chg="mod">
          <ac:chgData name="Conrad, Stephanie" userId="4a0f2b64-c7ac-4f8a-a3f2-c59de51821f0" providerId="ADAL" clId="{3BDF28FE-F576-4441-86C6-A66728CF7424}" dt="2020-03-23T17:59:07.929" v="27" actId="1076"/>
          <ac:spMkLst>
            <pc:docMk/>
            <pc:sldMk cId="3746434906" sldId="359"/>
            <ac:spMk id="10" creationId="{165DC670-41DF-4B5A-B3B8-2018F6D84642}"/>
          </ac:spMkLst>
        </pc:spChg>
        <pc:spChg chg="add">
          <ac:chgData name="Conrad, Stephanie" userId="4a0f2b64-c7ac-4f8a-a3f2-c59de51821f0" providerId="ADAL" clId="{3BDF28FE-F576-4441-86C6-A66728CF7424}" dt="2020-03-23T18:05:10.118" v="38"/>
          <ac:spMkLst>
            <pc:docMk/>
            <pc:sldMk cId="3746434906" sldId="359"/>
            <ac:spMk id="13" creationId="{5235E3F8-5B93-4308-84A6-F2AF23F2C778}"/>
          </ac:spMkLst>
        </pc:spChg>
        <pc:spChg chg="add mod">
          <ac:chgData name="Conrad, Stephanie" userId="4a0f2b64-c7ac-4f8a-a3f2-c59de51821f0" providerId="ADAL" clId="{3BDF28FE-F576-4441-86C6-A66728CF7424}" dt="2020-03-23T18:06:14.654" v="57" actId="403"/>
          <ac:spMkLst>
            <pc:docMk/>
            <pc:sldMk cId="3746434906" sldId="359"/>
            <ac:spMk id="14" creationId="{1118D6CE-899B-4E6D-8D1E-0065862F4C94}"/>
          </ac:spMkLst>
        </pc:spChg>
        <pc:grpChg chg="add mod">
          <ac:chgData name="Conrad, Stephanie" userId="4a0f2b64-c7ac-4f8a-a3f2-c59de51821f0" providerId="ADAL" clId="{3BDF28FE-F576-4441-86C6-A66728CF7424}" dt="2020-03-23T18:05:18.431" v="41" actId="14100"/>
          <ac:grpSpMkLst>
            <pc:docMk/>
            <pc:sldMk cId="3746434906" sldId="359"/>
            <ac:grpSpMk id="12" creationId="{A7951BE5-F4C4-4354-A1D3-C8FF9EA8C24B}"/>
          </ac:grpSpMkLst>
        </pc:grpChg>
        <pc:picChg chg="del mod">
          <ac:chgData name="Conrad, Stephanie" userId="4a0f2b64-c7ac-4f8a-a3f2-c59de51821f0" providerId="ADAL" clId="{3BDF28FE-F576-4441-86C6-A66728CF7424}" dt="2020-03-23T18:05:11.545" v="39" actId="478"/>
          <ac:picMkLst>
            <pc:docMk/>
            <pc:sldMk cId="3746434906" sldId="359"/>
            <ac:picMk id="6" creationId="{EB40BE39-80EF-48A6-B6DA-D8DB7B66036E}"/>
          </ac:picMkLst>
        </pc:picChg>
        <pc:picChg chg="mod">
          <ac:chgData name="Conrad, Stephanie" userId="4a0f2b64-c7ac-4f8a-a3f2-c59de51821f0" providerId="ADAL" clId="{3BDF28FE-F576-4441-86C6-A66728CF7424}" dt="2020-03-23T18:05:57.373" v="53" actId="1076"/>
          <ac:picMkLst>
            <pc:docMk/>
            <pc:sldMk cId="3746434906" sldId="359"/>
            <ac:picMk id="7" creationId="{967743F2-FD00-49F2-94CD-C1A49AA4A778}"/>
          </ac:picMkLst>
        </pc:picChg>
        <pc:picChg chg="mod ord">
          <ac:chgData name="Conrad, Stephanie" userId="4a0f2b64-c7ac-4f8a-a3f2-c59de51821f0" providerId="ADAL" clId="{3BDF28FE-F576-4441-86C6-A66728CF7424}" dt="2020-03-23T18:06:05.200" v="54" actId="14100"/>
          <ac:picMkLst>
            <pc:docMk/>
            <pc:sldMk cId="3746434906" sldId="359"/>
            <ac:picMk id="8" creationId="{AA1C1AD3-6D7A-42FE-9CA8-0A35BB1639B5}"/>
          </ac:picMkLst>
        </pc:picChg>
        <pc:picChg chg="mod">
          <ac:chgData name="Conrad, Stephanie" userId="4a0f2b64-c7ac-4f8a-a3f2-c59de51821f0" providerId="ADAL" clId="{3BDF28FE-F576-4441-86C6-A66728CF7424}" dt="2020-03-23T18:05:50.083" v="51" actId="14100"/>
          <ac:picMkLst>
            <pc:docMk/>
            <pc:sldMk cId="3746434906" sldId="359"/>
            <ac:picMk id="9" creationId="{28F6F1FE-28C6-459D-8EDE-F6E99B96CEB6}"/>
          </ac:picMkLst>
        </pc:picChg>
      </pc:sldChg>
      <pc:sldChg chg="addSp delSp modSp">
        <pc:chgData name="Conrad, Stephanie" userId="4a0f2b64-c7ac-4f8a-a3f2-c59de51821f0" providerId="ADAL" clId="{3BDF28FE-F576-4441-86C6-A66728CF7424}" dt="2020-03-23T18:07:01.756" v="65" actId="403"/>
        <pc:sldMkLst>
          <pc:docMk/>
          <pc:sldMk cId="1702654630" sldId="360"/>
        </pc:sldMkLst>
        <pc:spChg chg="add">
          <ac:chgData name="Conrad, Stephanie" userId="4a0f2b64-c7ac-4f8a-a3f2-c59de51821f0" providerId="ADAL" clId="{3BDF28FE-F576-4441-86C6-A66728CF7424}" dt="2020-03-23T18:06:44.620" v="59"/>
          <ac:spMkLst>
            <pc:docMk/>
            <pc:sldMk cId="1702654630" sldId="360"/>
            <ac:spMk id="12" creationId="{5C509456-2E24-4CD9-9CCE-F53BCFED2EE2}"/>
          </ac:spMkLst>
        </pc:spChg>
        <pc:spChg chg="add mod">
          <ac:chgData name="Conrad, Stephanie" userId="4a0f2b64-c7ac-4f8a-a3f2-c59de51821f0" providerId="ADAL" clId="{3BDF28FE-F576-4441-86C6-A66728CF7424}" dt="2020-03-23T18:07:01.756" v="65" actId="403"/>
          <ac:spMkLst>
            <pc:docMk/>
            <pc:sldMk cId="1702654630" sldId="360"/>
            <ac:spMk id="13" creationId="{2B49B644-DCB3-4AA2-B402-424C6FEE9A45}"/>
          </ac:spMkLst>
        </pc:spChg>
        <pc:grpChg chg="add mod">
          <ac:chgData name="Conrad, Stephanie" userId="4a0f2b64-c7ac-4f8a-a3f2-c59de51821f0" providerId="ADAL" clId="{3BDF28FE-F576-4441-86C6-A66728CF7424}" dt="2020-03-23T18:06:55.142" v="63" actId="14100"/>
          <ac:grpSpMkLst>
            <pc:docMk/>
            <pc:sldMk cId="1702654630" sldId="360"/>
            <ac:grpSpMk id="11" creationId="{4297AA5B-BAB8-475D-89F8-66843F2D4E62}"/>
          </ac:grpSpMkLst>
        </pc:grpChg>
        <pc:picChg chg="del">
          <ac:chgData name="Conrad, Stephanie" userId="4a0f2b64-c7ac-4f8a-a3f2-c59de51821f0" providerId="ADAL" clId="{3BDF28FE-F576-4441-86C6-A66728CF7424}" dt="2020-03-23T18:06:51.571" v="62" actId="478"/>
          <ac:picMkLst>
            <pc:docMk/>
            <pc:sldMk cId="1702654630" sldId="360"/>
            <ac:picMk id="6" creationId="{E6B3347E-6693-4B1B-B89F-24BDD5A78726}"/>
          </ac:picMkLst>
        </pc:picChg>
      </pc:sldChg>
      <pc:sldChg chg="addSp delSp modSp">
        <pc:chgData name="Conrad, Stephanie" userId="4a0f2b64-c7ac-4f8a-a3f2-c59de51821f0" providerId="ADAL" clId="{3BDF28FE-F576-4441-86C6-A66728CF7424}" dt="2020-03-23T18:14:04.342" v="101" actId="478"/>
        <pc:sldMkLst>
          <pc:docMk/>
          <pc:sldMk cId="2513323863" sldId="361"/>
        </pc:sldMkLst>
        <pc:spChg chg="add del mod">
          <ac:chgData name="Conrad, Stephanie" userId="4a0f2b64-c7ac-4f8a-a3f2-c59de51821f0" providerId="ADAL" clId="{3BDF28FE-F576-4441-86C6-A66728CF7424}" dt="2020-03-23T18:14:04.342" v="101" actId="478"/>
          <ac:spMkLst>
            <pc:docMk/>
            <pc:sldMk cId="2513323863" sldId="361"/>
            <ac:spMk id="8" creationId="{5CAAF00F-6ECB-48F0-8CDA-50694C82A7C3}"/>
          </ac:spMkLst>
        </pc:spChg>
        <pc:grpChg chg="add mod">
          <ac:chgData name="Conrad, Stephanie" userId="4a0f2b64-c7ac-4f8a-a3f2-c59de51821f0" providerId="ADAL" clId="{3BDF28FE-F576-4441-86C6-A66728CF7424}" dt="2020-03-23T18:13:34.056" v="100" actId="1076"/>
          <ac:grpSpMkLst>
            <pc:docMk/>
            <pc:sldMk cId="2513323863" sldId="361"/>
            <ac:grpSpMk id="15" creationId="{2D9CEB9D-0D62-4BBE-929A-F853CC8FD53B}"/>
          </ac:grpSpMkLst>
        </pc:grpChg>
        <pc:picChg chg="del">
          <ac:chgData name="Conrad, Stephanie" userId="4a0f2b64-c7ac-4f8a-a3f2-c59de51821f0" providerId="ADAL" clId="{3BDF28FE-F576-4441-86C6-A66728CF7424}" dt="2020-03-23T18:13:29.460" v="98" actId="478"/>
          <ac:picMkLst>
            <pc:docMk/>
            <pc:sldMk cId="2513323863" sldId="361"/>
            <ac:picMk id="6" creationId="{602A20F5-31B3-43D2-AC9C-35B80735CB5F}"/>
          </ac:picMkLst>
        </pc:picChg>
      </pc:sldChg>
      <pc:sldChg chg="addSp delSp modSp">
        <pc:chgData name="Conrad, Stephanie" userId="4a0f2b64-c7ac-4f8a-a3f2-c59de51821f0" providerId="ADAL" clId="{3BDF28FE-F576-4441-86C6-A66728CF7424}" dt="2020-03-23T18:13:19.448" v="97" actId="478"/>
        <pc:sldMkLst>
          <pc:docMk/>
          <pc:sldMk cId="816364895" sldId="362"/>
        </pc:sldMkLst>
        <pc:spChg chg="add del topLvl">
          <ac:chgData name="Conrad, Stephanie" userId="4a0f2b64-c7ac-4f8a-a3f2-c59de51821f0" providerId="ADAL" clId="{3BDF28FE-F576-4441-86C6-A66728CF7424}" dt="2020-03-23T18:13:16.551" v="95" actId="478"/>
          <ac:spMkLst>
            <pc:docMk/>
            <pc:sldMk cId="816364895" sldId="362"/>
            <ac:spMk id="15" creationId="{746D50E8-F244-4BA5-8C19-FEEB120F3C93}"/>
          </ac:spMkLst>
        </pc:spChg>
        <pc:spChg chg="add del mod topLvl">
          <ac:chgData name="Conrad, Stephanie" userId="4a0f2b64-c7ac-4f8a-a3f2-c59de51821f0" providerId="ADAL" clId="{3BDF28FE-F576-4441-86C6-A66728CF7424}" dt="2020-03-23T18:13:19.448" v="97" actId="478"/>
          <ac:spMkLst>
            <pc:docMk/>
            <pc:sldMk cId="816364895" sldId="362"/>
            <ac:spMk id="16" creationId="{AD8261CF-525A-4A93-8D54-987AE614E87D}"/>
          </ac:spMkLst>
        </pc:spChg>
        <pc:spChg chg="add">
          <ac:chgData name="Conrad, Stephanie" userId="4a0f2b64-c7ac-4f8a-a3f2-c59de51821f0" providerId="ADAL" clId="{3BDF28FE-F576-4441-86C6-A66728CF7424}" dt="2020-03-23T18:11:56.647" v="73"/>
          <ac:spMkLst>
            <pc:docMk/>
            <pc:sldMk cId="816364895" sldId="362"/>
            <ac:spMk id="17" creationId="{450EC27A-5B16-4FD2-95C9-994569033E37}"/>
          </ac:spMkLst>
        </pc:spChg>
        <pc:spChg chg="add">
          <ac:chgData name="Conrad, Stephanie" userId="4a0f2b64-c7ac-4f8a-a3f2-c59de51821f0" providerId="ADAL" clId="{3BDF28FE-F576-4441-86C6-A66728CF7424}" dt="2020-03-23T18:11:56.647" v="73"/>
          <ac:spMkLst>
            <pc:docMk/>
            <pc:sldMk cId="816364895" sldId="362"/>
            <ac:spMk id="18" creationId="{C109F775-AED2-4D3B-A71C-AD79A5D4EA75}"/>
          </ac:spMkLst>
        </pc:spChg>
        <pc:spChg chg="add">
          <ac:chgData name="Conrad, Stephanie" userId="4a0f2b64-c7ac-4f8a-a3f2-c59de51821f0" providerId="ADAL" clId="{3BDF28FE-F576-4441-86C6-A66728CF7424}" dt="2020-03-23T18:11:56.647" v="73"/>
          <ac:spMkLst>
            <pc:docMk/>
            <pc:sldMk cId="816364895" sldId="362"/>
            <ac:spMk id="19" creationId="{505FEB05-23FB-43C4-AAD2-EF7E2DB8206E}"/>
          </ac:spMkLst>
        </pc:spChg>
        <pc:spChg chg="add mod">
          <ac:chgData name="Conrad, Stephanie" userId="4a0f2b64-c7ac-4f8a-a3f2-c59de51821f0" providerId="ADAL" clId="{3BDF28FE-F576-4441-86C6-A66728CF7424}" dt="2020-03-23T18:12:09.871" v="77" actId="403"/>
          <ac:spMkLst>
            <pc:docMk/>
            <pc:sldMk cId="816364895" sldId="362"/>
            <ac:spMk id="20" creationId="{31D03346-F5FD-4E5E-A52B-D7A4D265B24B}"/>
          </ac:spMkLst>
        </pc:spChg>
        <pc:grpChg chg="add mod">
          <ac:chgData name="Conrad, Stephanie" userId="4a0f2b64-c7ac-4f8a-a3f2-c59de51821f0" providerId="ADAL" clId="{3BDF28FE-F576-4441-86C6-A66728CF7424}" dt="2020-03-23T18:12:04.959" v="75" actId="14100"/>
          <ac:grpSpMkLst>
            <pc:docMk/>
            <pc:sldMk cId="816364895" sldId="362"/>
            <ac:grpSpMk id="12" creationId="{E2F903C7-820C-4C39-B15B-E68D62F0FF2F}"/>
          </ac:grpSpMkLst>
        </pc:grpChg>
        <pc:grpChg chg="add del mod">
          <ac:chgData name="Conrad, Stephanie" userId="4a0f2b64-c7ac-4f8a-a3f2-c59de51821f0" providerId="ADAL" clId="{3BDF28FE-F576-4441-86C6-A66728CF7424}" dt="2020-03-23T18:13:17.711" v="96" actId="478"/>
          <ac:grpSpMkLst>
            <pc:docMk/>
            <pc:sldMk cId="816364895" sldId="362"/>
            <ac:grpSpMk id="13" creationId="{66408428-FF64-4827-8844-463A3A58C099}"/>
          </ac:grpSpMkLst>
        </pc:grpChg>
        <pc:grpChg chg="add del mod">
          <ac:chgData name="Conrad, Stephanie" userId="4a0f2b64-c7ac-4f8a-a3f2-c59de51821f0" providerId="ADAL" clId="{3BDF28FE-F576-4441-86C6-A66728CF7424}" dt="2020-03-23T18:13:16.551" v="95" actId="478"/>
          <ac:grpSpMkLst>
            <pc:docMk/>
            <pc:sldMk cId="816364895" sldId="362"/>
            <ac:grpSpMk id="14" creationId="{1DF67E28-D1B2-49B7-985C-39205F34F704}"/>
          </ac:grpSpMkLst>
        </pc:grpChg>
        <pc:picChg chg="del">
          <ac:chgData name="Conrad, Stephanie" userId="4a0f2b64-c7ac-4f8a-a3f2-c59de51821f0" providerId="ADAL" clId="{3BDF28FE-F576-4441-86C6-A66728CF7424}" dt="2020-03-23T18:11:55.902" v="72" actId="478"/>
          <ac:picMkLst>
            <pc:docMk/>
            <pc:sldMk cId="816364895" sldId="362"/>
            <ac:picMk id="6" creationId="{0C0048FE-F388-43D9-B62E-B314D9FF96BF}"/>
          </ac:picMkLst>
        </pc:picChg>
      </pc:sldChg>
      <pc:sldChg chg="addSp delSp modSp">
        <pc:chgData name="Conrad, Stephanie" userId="4a0f2b64-c7ac-4f8a-a3f2-c59de51821f0" providerId="ADAL" clId="{3BDF28FE-F576-4441-86C6-A66728CF7424}" dt="2020-03-23T18:12:50.328" v="86" actId="21"/>
        <pc:sldMkLst>
          <pc:docMk/>
          <pc:sldMk cId="3938033247" sldId="365"/>
        </pc:sldMkLst>
        <pc:spChg chg="mod">
          <ac:chgData name="Conrad, Stephanie" userId="4a0f2b64-c7ac-4f8a-a3f2-c59de51821f0" providerId="ADAL" clId="{3BDF28FE-F576-4441-86C6-A66728CF7424}" dt="2020-03-23T18:12:35.466" v="82" actId="403"/>
          <ac:spMkLst>
            <pc:docMk/>
            <pc:sldMk cId="3938033247" sldId="365"/>
            <ac:spMk id="19" creationId="{499D8A4E-ECF8-4B7A-B6E0-670183A94E27}"/>
          </ac:spMkLst>
        </pc:spChg>
        <pc:spChg chg="mod">
          <ac:chgData name="Conrad, Stephanie" userId="4a0f2b64-c7ac-4f8a-a3f2-c59de51821f0" providerId="ADAL" clId="{3BDF28FE-F576-4441-86C6-A66728CF7424}" dt="2020-03-23T18:12:35.466" v="82" actId="403"/>
          <ac:spMkLst>
            <pc:docMk/>
            <pc:sldMk cId="3938033247" sldId="365"/>
            <ac:spMk id="22" creationId="{8896C57F-6FA9-4269-B009-3AA098FE8024}"/>
          </ac:spMkLst>
        </pc:spChg>
        <pc:grpChg chg="add mod">
          <ac:chgData name="Conrad, Stephanie" userId="4a0f2b64-c7ac-4f8a-a3f2-c59de51821f0" providerId="ADAL" clId="{3BDF28FE-F576-4441-86C6-A66728CF7424}" dt="2020-03-23T18:12:31.443" v="80" actId="1076"/>
          <ac:grpSpMkLst>
            <pc:docMk/>
            <pc:sldMk cId="3938033247" sldId="365"/>
            <ac:grpSpMk id="14" creationId="{4741B926-20CE-45CE-9C05-055458172809}"/>
          </ac:grpSpMkLst>
        </pc:grpChg>
        <pc:grpChg chg="add del mod">
          <ac:chgData name="Conrad, Stephanie" userId="4a0f2b64-c7ac-4f8a-a3f2-c59de51821f0" providerId="ADAL" clId="{3BDF28FE-F576-4441-86C6-A66728CF7424}" dt="2020-03-23T18:12:50.328" v="86" actId="21"/>
          <ac:grpSpMkLst>
            <pc:docMk/>
            <pc:sldMk cId="3938033247" sldId="365"/>
            <ac:grpSpMk id="17" creationId="{6C3EC2D1-6788-4AD0-856E-10C8261D74F9}"/>
          </ac:grpSpMkLst>
        </pc:grpChg>
        <pc:grpChg chg="add del mod">
          <ac:chgData name="Conrad, Stephanie" userId="4a0f2b64-c7ac-4f8a-a3f2-c59de51821f0" providerId="ADAL" clId="{3BDF28FE-F576-4441-86C6-A66728CF7424}" dt="2020-03-23T18:12:50.328" v="86" actId="21"/>
          <ac:grpSpMkLst>
            <pc:docMk/>
            <pc:sldMk cId="3938033247" sldId="365"/>
            <ac:grpSpMk id="20" creationId="{89E3A415-BE18-43BF-88C2-0BF5D75E6AD3}"/>
          </ac:grpSpMkLst>
        </pc:grpChg>
        <pc:picChg chg="del">
          <ac:chgData name="Conrad, Stephanie" userId="4a0f2b64-c7ac-4f8a-a3f2-c59de51821f0" providerId="ADAL" clId="{3BDF28FE-F576-4441-86C6-A66728CF7424}" dt="2020-03-23T18:12:28.214" v="79" actId="478"/>
          <ac:picMkLst>
            <pc:docMk/>
            <pc:sldMk cId="3938033247" sldId="365"/>
            <ac:picMk id="7" creationId="{80170342-90EC-47D1-8182-88DEF9E51515}"/>
          </ac:picMkLst>
        </pc:picChg>
      </pc:sldChg>
      <pc:sldChg chg="addSp delSp modSp">
        <pc:chgData name="Conrad, Stephanie" userId="4a0f2b64-c7ac-4f8a-a3f2-c59de51821f0" providerId="ADAL" clId="{3BDF28FE-F576-4441-86C6-A66728CF7424}" dt="2020-03-23T18:13:08.953" v="93" actId="14100"/>
        <pc:sldMkLst>
          <pc:docMk/>
          <pc:sldMk cId="3647555576" sldId="366"/>
        </pc:sldMkLst>
        <pc:grpChg chg="add del mod">
          <ac:chgData name="Conrad, Stephanie" userId="4a0f2b64-c7ac-4f8a-a3f2-c59de51821f0" providerId="ADAL" clId="{3BDF28FE-F576-4441-86C6-A66728CF7424}" dt="2020-03-23T18:13:08.953" v="93" actId="14100"/>
          <ac:grpSpMkLst>
            <pc:docMk/>
            <pc:sldMk cId="3647555576" sldId="366"/>
            <ac:grpSpMk id="13" creationId="{A10CECDE-D62E-4A77-AA52-4ECECAA51176}"/>
          </ac:grpSpMkLst>
        </pc:grpChg>
        <pc:grpChg chg="add del">
          <ac:chgData name="Conrad, Stephanie" userId="4a0f2b64-c7ac-4f8a-a3f2-c59de51821f0" providerId="ADAL" clId="{3BDF28FE-F576-4441-86C6-A66728CF7424}" dt="2020-03-23T18:13:02.513" v="90" actId="478"/>
          <ac:grpSpMkLst>
            <pc:docMk/>
            <pc:sldMk cId="3647555576" sldId="366"/>
            <ac:grpSpMk id="17" creationId="{E32AA3AA-922F-4688-8029-C08119047DA6}"/>
          </ac:grpSpMkLst>
        </pc:grpChg>
        <pc:picChg chg="del">
          <ac:chgData name="Conrad, Stephanie" userId="4a0f2b64-c7ac-4f8a-a3f2-c59de51821f0" providerId="ADAL" clId="{3BDF28FE-F576-4441-86C6-A66728CF7424}" dt="2020-03-23T18:13:02.991" v="91" actId="478"/>
          <ac:picMkLst>
            <pc:docMk/>
            <pc:sldMk cId="3647555576" sldId="366"/>
            <ac:picMk id="6" creationId="{0422976A-022D-4615-ACE6-4B73B200B440}"/>
          </ac:picMkLst>
        </pc:picChg>
      </pc:sldChg>
      <pc:sldChg chg="addSp delSp modSp">
        <pc:chgData name="Conrad, Stephanie" userId="4a0f2b64-c7ac-4f8a-a3f2-c59de51821f0" providerId="ADAL" clId="{3BDF28FE-F576-4441-86C6-A66728CF7424}" dt="2020-03-23T18:15:29.289" v="109" actId="403"/>
        <pc:sldMkLst>
          <pc:docMk/>
          <pc:sldMk cId="3036069914" sldId="367"/>
        </pc:sldMkLst>
        <pc:spChg chg="add">
          <ac:chgData name="Conrad, Stephanie" userId="4a0f2b64-c7ac-4f8a-a3f2-c59de51821f0" providerId="ADAL" clId="{3BDF28FE-F576-4441-86C6-A66728CF7424}" dt="2020-03-23T18:15:11.220" v="103"/>
          <ac:spMkLst>
            <pc:docMk/>
            <pc:sldMk cId="3036069914" sldId="367"/>
            <ac:spMk id="11" creationId="{2EE7B234-93CF-419F-B579-E06CD255A557}"/>
          </ac:spMkLst>
        </pc:spChg>
        <pc:spChg chg="add mod">
          <ac:chgData name="Conrad, Stephanie" userId="4a0f2b64-c7ac-4f8a-a3f2-c59de51821f0" providerId="ADAL" clId="{3BDF28FE-F576-4441-86C6-A66728CF7424}" dt="2020-03-23T18:15:29.289" v="109" actId="403"/>
          <ac:spMkLst>
            <pc:docMk/>
            <pc:sldMk cId="3036069914" sldId="367"/>
            <ac:spMk id="12" creationId="{5842A35C-F7DD-4D52-95CD-1FB97260EE5C}"/>
          </ac:spMkLst>
        </pc:spChg>
        <pc:grpChg chg="add mod">
          <ac:chgData name="Conrad, Stephanie" userId="4a0f2b64-c7ac-4f8a-a3f2-c59de51821f0" providerId="ADAL" clId="{3BDF28FE-F576-4441-86C6-A66728CF7424}" dt="2020-03-23T18:15:25.117" v="107" actId="14100"/>
          <ac:grpSpMkLst>
            <pc:docMk/>
            <pc:sldMk cId="3036069914" sldId="367"/>
            <ac:grpSpMk id="8" creationId="{E8939253-B0A4-4847-B718-DC1B2C27B8A5}"/>
          </ac:grpSpMkLst>
        </pc:grpChg>
        <pc:graphicFrameChg chg="mod">
          <ac:chgData name="Conrad, Stephanie" userId="4a0f2b64-c7ac-4f8a-a3f2-c59de51821f0" providerId="ADAL" clId="{3BDF28FE-F576-4441-86C6-A66728CF7424}" dt="2020-03-23T18:15:22.780" v="106" actId="1076"/>
          <ac:graphicFrameMkLst>
            <pc:docMk/>
            <pc:sldMk cId="3036069914" sldId="367"/>
            <ac:graphicFrameMk id="10" creationId="{6751B620-4804-42B5-9145-77CE7F060640}"/>
          </ac:graphicFrameMkLst>
        </pc:graphicFrameChg>
        <pc:picChg chg="del">
          <ac:chgData name="Conrad, Stephanie" userId="4a0f2b64-c7ac-4f8a-a3f2-c59de51821f0" providerId="ADAL" clId="{3BDF28FE-F576-4441-86C6-A66728CF7424}" dt="2020-03-23T18:15:10.781" v="102" actId="478"/>
          <ac:picMkLst>
            <pc:docMk/>
            <pc:sldMk cId="3036069914" sldId="367"/>
            <ac:picMk id="6" creationId="{68D34381-DCF1-4685-ADB3-2B068950980A}"/>
          </ac:picMkLst>
        </pc:picChg>
      </pc:sldChg>
      <pc:sldChg chg="addSp delSp modSp">
        <pc:chgData name="Conrad, Stephanie" userId="4a0f2b64-c7ac-4f8a-a3f2-c59de51821f0" providerId="ADAL" clId="{3BDF28FE-F576-4441-86C6-A66728CF7424}" dt="2020-03-23T18:07:37.900" v="71" actId="403"/>
        <pc:sldMkLst>
          <pc:docMk/>
          <pc:sldMk cId="810804845" sldId="368"/>
        </pc:sldMkLst>
        <pc:spChg chg="add mod">
          <ac:chgData name="Conrad, Stephanie" userId="4a0f2b64-c7ac-4f8a-a3f2-c59de51821f0" providerId="ADAL" clId="{3BDF28FE-F576-4441-86C6-A66728CF7424}" dt="2020-03-23T18:07:07.957" v="66" actId="478"/>
          <ac:spMkLst>
            <pc:docMk/>
            <pc:sldMk cId="810804845" sldId="368"/>
            <ac:spMk id="9" creationId="{DC3FA154-7A20-496B-B011-4CE23370E7DD}"/>
          </ac:spMkLst>
        </pc:spChg>
        <pc:spChg chg="add">
          <ac:chgData name="Conrad, Stephanie" userId="4a0f2b64-c7ac-4f8a-a3f2-c59de51821f0" providerId="ADAL" clId="{3BDF28FE-F576-4441-86C6-A66728CF7424}" dt="2020-03-23T18:07:22.897" v="67"/>
          <ac:spMkLst>
            <pc:docMk/>
            <pc:sldMk cId="810804845" sldId="368"/>
            <ac:spMk id="15" creationId="{2A4A40E1-368B-460D-8B72-ED310E29C37A}"/>
          </ac:spMkLst>
        </pc:spChg>
        <pc:spChg chg="add mod">
          <ac:chgData name="Conrad, Stephanie" userId="4a0f2b64-c7ac-4f8a-a3f2-c59de51821f0" providerId="ADAL" clId="{3BDF28FE-F576-4441-86C6-A66728CF7424}" dt="2020-03-23T18:07:37.900" v="71" actId="403"/>
          <ac:spMkLst>
            <pc:docMk/>
            <pc:sldMk cId="810804845" sldId="368"/>
            <ac:spMk id="16" creationId="{8A88D874-04D5-4491-B132-FAE53651AC24}"/>
          </ac:spMkLst>
        </pc:spChg>
        <pc:grpChg chg="add mod">
          <ac:chgData name="Conrad, Stephanie" userId="4a0f2b64-c7ac-4f8a-a3f2-c59de51821f0" providerId="ADAL" clId="{3BDF28FE-F576-4441-86C6-A66728CF7424}" dt="2020-03-23T18:07:29.683" v="69" actId="14100"/>
          <ac:grpSpMkLst>
            <pc:docMk/>
            <pc:sldMk cId="810804845" sldId="368"/>
            <ac:grpSpMk id="13" creationId="{55EACD28-48B6-4B8E-B936-89090F8CAD85}"/>
          </ac:grpSpMkLst>
        </pc:grpChg>
        <pc:picChg chg="del">
          <ac:chgData name="Conrad, Stephanie" userId="4a0f2b64-c7ac-4f8a-a3f2-c59de51821f0" providerId="ADAL" clId="{3BDF28FE-F576-4441-86C6-A66728CF7424}" dt="2020-03-23T18:07:07.957" v="66" actId="478"/>
          <ac:picMkLst>
            <pc:docMk/>
            <pc:sldMk cId="810804845" sldId="368"/>
            <ac:picMk id="6" creationId="{37A4D429-4D61-468B-9A9B-B419E8036C44}"/>
          </ac:picMkLst>
        </pc:picChg>
      </pc:sldChg>
      <pc:sldChg chg="del">
        <pc:chgData name="Conrad, Stephanie" userId="4a0f2b64-c7ac-4f8a-a3f2-c59de51821f0" providerId="ADAL" clId="{3BDF28FE-F576-4441-86C6-A66728CF7424}" dt="2020-03-23T17:54:03.817" v="8" actId="2696"/>
        <pc:sldMkLst>
          <pc:docMk/>
          <pc:sldMk cId="1430318857" sldId="371"/>
        </pc:sldMkLst>
      </pc:sldChg>
    </pc:docChg>
  </pc:docChgLst>
</pc:chgInfo>
</file>

<file path=ppt/diagrams/_rels/data2.xml.rels><?xml version="1.0" encoding="UTF-8" standalone="yes"?>
<Relationships xmlns="http://schemas.openxmlformats.org/package/2006/relationships"><Relationship Id="rId1" Type="http://schemas.openxmlformats.org/officeDocument/2006/relationships/image" Target="../media/image65.png"/></Relationships>
</file>

<file path=ppt/diagrams/_rels/drawing2.xml.rels><?xml version="1.0" encoding="UTF-8" standalone="yes"?>
<Relationships xmlns="http://schemas.openxmlformats.org/package/2006/relationships"><Relationship Id="rId1" Type="http://schemas.openxmlformats.org/officeDocument/2006/relationships/image" Target="../media/image65.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CA0FED-A182-4BCE-816B-6EB1DEAFD8B8}" type="doc">
      <dgm:prSet loTypeId="urn:microsoft.com/office/officeart/2005/8/layout/radial6" loCatId="relationship" qsTypeId="urn:microsoft.com/office/officeart/2005/8/quickstyle/simple1" qsCatId="simple" csTypeId="urn:microsoft.com/office/officeart/2005/8/colors/accent0_3" csCatId="mainScheme" phldr="1"/>
      <dgm:spPr/>
      <dgm:t>
        <a:bodyPr/>
        <a:lstStyle/>
        <a:p>
          <a:endParaRPr lang="en-CA"/>
        </a:p>
      </dgm:t>
    </dgm:pt>
    <dgm:pt modelId="{E7D7E4A8-8C37-4514-8870-738FDCC07DAF}">
      <dgm:prSet phldrT="[Text]" custT="1"/>
      <dgm:spPr/>
      <dgm:t>
        <a:bodyPr/>
        <a:lstStyle/>
        <a:p>
          <a:r>
            <a:rPr lang="en-CA" sz="3200" b="1" u="sng"/>
            <a:t>B</a:t>
          </a:r>
          <a:r>
            <a:rPr lang="en-CA" sz="1800" u="none"/>
            <a:t>ehavioural Change</a:t>
          </a:r>
          <a:endParaRPr lang="en-CA" sz="1800" u="sng" dirty="0"/>
        </a:p>
      </dgm:t>
    </dgm:pt>
    <dgm:pt modelId="{9BDD182F-6E68-4E50-9854-616647E4803F}" type="parTrans" cxnId="{61525180-6250-4843-A62F-798858F108CE}">
      <dgm:prSet/>
      <dgm:spPr/>
      <dgm:t>
        <a:bodyPr/>
        <a:lstStyle/>
        <a:p>
          <a:endParaRPr lang="en-CA"/>
        </a:p>
      </dgm:t>
    </dgm:pt>
    <dgm:pt modelId="{F12E5271-4D7D-411F-A9D8-45C58D765893}" type="sibTrans" cxnId="{61525180-6250-4843-A62F-798858F108CE}">
      <dgm:prSet/>
      <dgm:spPr/>
      <dgm:t>
        <a:bodyPr/>
        <a:lstStyle/>
        <a:p>
          <a:endParaRPr lang="en-CA"/>
        </a:p>
      </dgm:t>
    </dgm:pt>
    <dgm:pt modelId="{AF03BBDD-AA1C-4ADE-9F12-0A0CD042C982}">
      <dgm:prSet phldrT="[Text]" custT="1"/>
      <dgm:spPr>
        <a:solidFill>
          <a:schemeClr val="bg2">
            <a:lumMod val="50000"/>
          </a:schemeClr>
        </a:solidFill>
      </dgm:spPr>
      <dgm:t>
        <a:bodyPr/>
        <a:lstStyle/>
        <a:p>
          <a:r>
            <a:rPr lang="en-CA" sz="3200" b="1" u="sng"/>
            <a:t>E</a:t>
          </a:r>
          <a:r>
            <a:rPr lang="en-CA" sz="1800"/>
            <a:t>ducation</a:t>
          </a:r>
          <a:endParaRPr lang="en-CA" sz="1800" dirty="0"/>
        </a:p>
      </dgm:t>
    </dgm:pt>
    <dgm:pt modelId="{A9B507AC-BA0C-410E-8755-2133B0CFF723}" type="parTrans" cxnId="{24F43C1E-1265-4BD6-B3EB-65135B122FA5}">
      <dgm:prSet/>
      <dgm:spPr/>
      <dgm:t>
        <a:bodyPr/>
        <a:lstStyle/>
        <a:p>
          <a:endParaRPr lang="en-CA"/>
        </a:p>
      </dgm:t>
    </dgm:pt>
    <dgm:pt modelId="{094C7943-C91B-445C-8EE6-A092BE6F20F7}" type="sibTrans" cxnId="{24F43C1E-1265-4BD6-B3EB-65135B122FA5}">
      <dgm:prSet/>
      <dgm:spPr/>
      <dgm:t>
        <a:bodyPr/>
        <a:lstStyle/>
        <a:p>
          <a:endParaRPr lang="en-CA"/>
        </a:p>
      </dgm:t>
    </dgm:pt>
    <dgm:pt modelId="{51579265-5F83-4E5A-ABA5-72AFC8EA1D70}">
      <dgm:prSet phldrT="[Text]" custT="1"/>
      <dgm:spPr>
        <a:solidFill>
          <a:srgbClr val="C96009"/>
        </a:solidFill>
      </dgm:spPr>
      <dgm:t>
        <a:bodyPr/>
        <a:lstStyle/>
        <a:p>
          <a:r>
            <a:rPr lang="en-CA" sz="3200" b="1" u="sng" dirty="0"/>
            <a:t>E</a:t>
          </a:r>
          <a:r>
            <a:rPr lang="en-CA" sz="1800" dirty="0"/>
            <a:t>nvironment</a:t>
          </a:r>
        </a:p>
      </dgm:t>
    </dgm:pt>
    <dgm:pt modelId="{98AE9640-6ABD-41C4-8567-FB19988CC99A}" type="parTrans" cxnId="{726D8B8E-FB12-40AA-B0D1-8820FF00C8C1}">
      <dgm:prSet/>
      <dgm:spPr/>
      <dgm:t>
        <a:bodyPr/>
        <a:lstStyle/>
        <a:p>
          <a:endParaRPr lang="en-CA"/>
        </a:p>
      </dgm:t>
    </dgm:pt>
    <dgm:pt modelId="{E75FDF39-C563-4EBD-AE95-28833289CF56}" type="sibTrans" cxnId="{726D8B8E-FB12-40AA-B0D1-8820FF00C8C1}">
      <dgm:prSet/>
      <dgm:spPr/>
      <dgm:t>
        <a:bodyPr/>
        <a:lstStyle/>
        <a:p>
          <a:endParaRPr lang="en-CA"/>
        </a:p>
      </dgm:t>
    </dgm:pt>
    <dgm:pt modelId="{EF4608A9-7C7B-4616-A39B-BC70A0FEFF25}">
      <dgm:prSet phldrT="[Text]" custT="1"/>
      <dgm:spPr>
        <a:solidFill>
          <a:schemeClr val="accent4">
            <a:lumMod val="50000"/>
          </a:schemeClr>
        </a:solidFill>
      </dgm:spPr>
      <dgm:t>
        <a:bodyPr/>
        <a:lstStyle/>
        <a:p>
          <a:r>
            <a:rPr lang="en-CA" sz="3200" b="1" u="sng" dirty="0"/>
            <a:t>E</a:t>
          </a:r>
          <a:r>
            <a:rPr lang="en-CA" sz="1800" dirty="0"/>
            <a:t>quipment</a:t>
          </a:r>
        </a:p>
      </dgm:t>
    </dgm:pt>
    <dgm:pt modelId="{EADFD207-DCC0-46AD-A06A-B874648540D2}" type="parTrans" cxnId="{E5A7B5E9-1FED-43E5-A614-12D570D41762}">
      <dgm:prSet/>
      <dgm:spPr/>
      <dgm:t>
        <a:bodyPr/>
        <a:lstStyle/>
        <a:p>
          <a:endParaRPr lang="en-CA"/>
        </a:p>
      </dgm:t>
    </dgm:pt>
    <dgm:pt modelId="{1D4AE9D7-049D-40A0-A736-2D79472A599C}" type="sibTrans" cxnId="{E5A7B5E9-1FED-43E5-A614-12D570D41762}">
      <dgm:prSet/>
      <dgm:spPr/>
      <dgm:t>
        <a:bodyPr/>
        <a:lstStyle/>
        <a:p>
          <a:endParaRPr lang="en-CA"/>
        </a:p>
      </dgm:t>
    </dgm:pt>
    <dgm:pt modelId="{6129FAD4-67AF-4D6C-A03B-DF7C60B5C94E}">
      <dgm:prSet phldrT="[Text]" custT="1"/>
      <dgm:spPr>
        <a:solidFill>
          <a:schemeClr val="accent3">
            <a:lumMod val="50000"/>
          </a:schemeClr>
        </a:solidFill>
      </dgm:spPr>
      <dgm:t>
        <a:bodyPr/>
        <a:lstStyle/>
        <a:p>
          <a:r>
            <a:rPr lang="en-CA" sz="3200" b="1" u="sng"/>
            <a:t>A</a:t>
          </a:r>
          <a:r>
            <a:rPr lang="en-CA" sz="1800"/>
            <a:t>ctivity</a:t>
          </a:r>
          <a:endParaRPr lang="en-CA" sz="1800" dirty="0"/>
        </a:p>
      </dgm:t>
    </dgm:pt>
    <dgm:pt modelId="{AA27136C-14B5-45CD-87A5-485D5E6537DF}" type="parTrans" cxnId="{5C678CDE-679E-4867-A477-FACAB363B311}">
      <dgm:prSet/>
      <dgm:spPr/>
      <dgm:t>
        <a:bodyPr/>
        <a:lstStyle/>
        <a:p>
          <a:endParaRPr lang="en-CA"/>
        </a:p>
      </dgm:t>
    </dgm:pt>
    <dgm:pt modelId="{08884CEA-515D-4281-989E-DB861D4B0C9E}" type="sibTrans" cxnId="{5C678CDE-679E-4867-A477-FACAB363B311}">
      <dgm:prSet/>
      <dgm:spPr/>
      <dgm:t>
        <a:bodyPr/>
        <a:lstStyle/>
        <a:p>
          <a:endParaRPr lang="en-CA"/>
        </a:p>
      </dgm:t>
    </dgm:pt>
    <dgm:pt modelId="{78E2AD69-0145-47AF-ADAC-3AE345658C09}">
      <dgm:prSet custT="1"/>
      <dgm:spPr>
        <a:solidFill>
          <a:schemeClr val="accent2">
            <a:lumMod val="50000"/>
          </a:schemeClr>
        </a:solidFill>
      </dgm:spPr>
      <dgm:t>
        <a:bodyPr/>
        <a:lstStyle/>
        <a:p>
          <a:r>
            <a:rPr lang="en-CA" sz="3200" u="sng"/>
            <a:t>C</a:t>
          </a:r>
          <a:r>
            <a:rPr lang="en-CA" sz="1800"/>
            <a:t>lothing &amp; Footwear</a:t>
          </a:r>
          <a:endParaRPr lang="en-CA" sz="1800" dirty="0"/>
        </a:p>
      </dgm:t>
    </dgm:pt>
    <dgm:pt modelId="{ED8F5397-A8A7-4186-968D-0B64216718A3}" type="parTrans" cxnId="{974200F0-B326-43D5-9D87-F2D244761C4E}">
      <dgm:prSet/>
      <dgm:spPr/>
      <dgm:t>
        <a:bodyPr/>
        <a:lstStyle/>
        <a:p>
          <a:endParaRPr lang="en-CA"/>
        </a:p>
      </dgm:t>
    </dgm:pt>
    <dgm:pt modelId="{C79C871F-0E8A-4212-A49A-1C1B1085C98B}" type="sibTrans" cxnId="{974200F0-B326-43D5-9D87-F2D244761C4E}">
      <dgm:prSet/>
      <dgm:spPr/>
      <dgm:t>
        <a:bodyPr/>
        <a:lstStyle/>
        <a:p>
          <a:endParaRPr lang="en-CA"/>
        </a:p>
      </dgm:t>
    </dgm:pt>
    <dgm:pt modelId="{AC63296C-E8B6-4AF9-A4CF-D8538253536C}">
      <dgm:prSet custT="1"/>
      <dgm:spPr>
        <a:solidFill>
          <a:schemeClr val="accent1">
            <a:lumMod val="50000"/>
          </a:schemeClr>
        </a:solidFill>
      </dgm:spPr>
      <dgm:t>
        <a:bodyPr/>
        <a:lstStyle/>
        <a:p>
          <a:r>
            <a:rPr lang="en-CA" sz="3200" b="1" u="sng"/>
            <a:t>H</a:t>
          </a:r>
          <a:r>
            <a:rPr lang="en-CA" sz="1800"/>
            <a:t>ealth Management</a:t>
          </a:r>
          <a:endParaRPr lang="en-CA" sz="1800" dirty="0"/>
        </a:p>
      </dgm:t>
    </dgm:pt>
    <dgm:pt modelId="{6422B9CD-80BA-4B70-888D-3E802555C472}" type="parTrans" cxnId="{8C0C6235-823D-46CE-844C-A5FA2CC897CC}">
      <dgm:prSet/>
      <dgm:spPr/>
      <dgm:t>
        <a:bodyPr/>
        <a:lstStyle/>
        <a:p>
          <a:endParaRPr lang="en-CA"/>
        </a:p>
      </dgm:t>
    </dgm:pt>
    <dgm:pt modelId="{68F7461E-34D0-4756-93B3-E3F4D79DC058}" type="sibTrans" cxnId="{8C0C6235-823D-46CE-844C-A5FA2CC897CC}">
      <dgm:prSet/>
      <dgm:spPr/>
      <dgm:t>
        <a:bodyPr/>
        <a:lstStyle/>
        <a:p>
          <a:endParaRPr lang="en-CA"/>
        </a:p>
      </dgm:t>
    </dgm:pt>
    <dgm:pt modelId="{115B0A7B-3AE7-4DDB-9C81-49E815CEFD1B}" type="pres">
      <dgm:prSet presAssocID="{0FCA0FED-A182-4BCE-816B-6EB1DEAFD8B8}" presName="Name0" presStyleCnt="0">
        <dgm:presLayoutVars>
          <dgm:chMax val="1"/>
          <dgm:dir/>
          <dgm:animLvl val="ctr"/>
          <dgm:resizeHandles val="exact"/>
        </dgm:presLayoutVars>
      </dgm:prSet>
      <dgm:spPr/>
    </dgm:pt>
    <dgm:pt modelId="{60EE664A-163B-4B06-96F8-A31F73BA141C}" type="pres">
      <dgm:prSet presAssocID="{E7D7E4A8-8C37-4514-8870-738FDCC07DAF}" presName="centerShape" presStyleLbl="node0" presStyleIdx="0" presStyleCnt="1" custScaleX="108760" custScaleY="105272"/>
      <dgm:spPr/>
    </dgm:pt>
    <dgm:pt modelId="{654F9748-CB29-45EA-A612-F646D592E3F6}" type="pres">
      <dgm:prSet presAssocID="{AF03BBDD-AA1C-4ADE-9F12-0A0CD042C982}" presName="node" presStyleLbl="node1" presStyleIdx="0" presStyleCnt="6" custScaleX="141427" custScaleY="96961" custRadScaleRad="104091" custRadScaleInc="5308">
        <dgm:presLayoutVars>
          <dgm:bulletEnabled val="1"/>
        </dgm:presLayoutVars>
      </dgm:prSet>
      <dgm:spPr/>
    </dgm:pt>
    <dgm:pt modelId="{6A8F890D-323E-46B4-A606-170DD5801695}" type="pres">
      <dgm:prSet presAssocID="{AF03BBDD-AA1C-4ADE-9F12-0A0CD042C982}" presName="dummy" presStyleCnt="0"/>
      <dgm:spPr/>
    </dgm:pt>
    <dgm:pt modelId="{49FFBDD5-FFBA-4A0B-A38E-C2CA3F48659C}" type="pres">
      <dgm:prSet presAssocID="{094C7943-C91B-445C-8EE6-A092BE6F20F7}" presName="sibTrans" presStyleLbl="sibTrans2D1" presStyleIdx="0" presStyleCnt="6"/>
      <dgm:spPr/>
    </dgm:pt>
    <dgm:pt modelId="{C07BAD5D-F734-408B-A182-7C12FD468364}" type="pres">
      <dgm:prSet presAssocID="{51579265-5F83-4E5A-ABA5-72AFC8EA1D70}" presName="node" presStyleLbl="node1" presStyleIdx="1" presStyleCnt="6" custScaleX="162671" custScaleY="113631" custRadScaleRad="114797" custRadScaleInc="21593">
        <dgm:presLayoutVars>
          <dgm:bulletEnabled val="1"/>
        </dgm:presLayoutVars>
      </dgm:prSet>
      <dgm:spPr/>
    </dgm:pt>
    <dgm:pt modelId="{35D0330D-30B4-4013-B125-2377F48B249B}" type="pres">
      <dgm:prSet presAssocID="{51579265-5F83-4E5A-ABA5-72AFC8EA1D70}" presName="dummy" presStyleCnt="0"/>
      <dgm:spPr/>
    </dgm:pt>
    <dgm:pt modelId="{E5D23006-6877-4F70-923D-BE5253F4FDCC}" type="pres">
      <dgm:prSet presAssocID="{E75FDF39-C563-4EBD-AE95-28833289CF56}" presName="sibTrans" presStyleLbl="sibTrans2D1" presStyleIdx="1" presStyleCnt="6"/>
      <dgm:spPr/>
    </dgm:pt>
    <dgm:pt modelId="{8B9BC5A5-59B1-4055-BE45-60E9A019C732}" type="pres">
      <dgm:prSet presAssocID="{EF4608A9-7C7B-4616-A39B-BC70A0FEFF25}" presName="node" presStyleLbl="node1" presStyleIdx="2" presStyleCnt="6" custScaleX="149260" custScaleY="99653" custRadScaleRad="115838" custRadScaleInc="4179">
        <dgm:presLayoutVars>
          <dgm:bulletEnabled val="1"/>
        </dgm:presLayoutVars>
      </dgm:prSet>
      <dgm:spPr/>
    </dgm:pt>
    <dgm:pt modelId="{1A114BD6-62E9-44BB-B850-2A8A5A629D8C}" type="pres">
      <dgm:prSet presAssocID="{EF4608A9-7C7B-4616-A39B-BC70A0FEFF25}" presName="dummy" presStyleCnt="0"/>
      <dgm:spPr/>
    </dgm:pt>
    <dgm:pt modelId="{3C0E23AC-BF4C-4D75-A82F-07F7A56B93C6}" type="pres">
      <dgm:prSet presAssocID="{1D4AE9D7-049D-40A0-A736-2D79472A599C}" presName="sibTrans" presStyleLbl="sibTrans2D1" presStyleIdx="2" presStyleCnt="6"/>
      <dgm:spPr/>
    </dgm:pt>
    <dgm:pt modelId="{D7E26E60-6198-43A6-BF53-9FFA7B1A4967}" type="pres">
      <dgm:prSet presAssocID="{6129FAD4-67AF-4D6C-A03B-DF7C60B5C94E}" presName="node" presStyleLbl="node1" presStyleIdx="3" presStyleCnt="6" custScaleX="139351" custScaleY="91474" custRadScaleRad="113956" custRadScaleInc="4982">
        <dgm:presLayoutVars>
          <dgm:bulletEnabled val="1"/>
        </dgm:presLayoutVars>
      </dgm:prSet>
      <dgm:spPr/>
    </dgm:pt>
    <dgm:pt modelId="{4B767DDC-D3D7-477A-92FA-3DC7D6F58161}" type="pres">
      <dgm:prSet presAssocID="{6129FAD4-67AF-4D6C-A03B-DF7C60B5C94E}" presName="dummy" presStyleCnt="0"/>
      <dgm:spPr/>
    </dgm:pt>
    <dgm:pt modelId="{D77DF1C8-78E6-4C58-956F-E46353734D97}" type="pres">
      <dgm:prSet presAssocID="{08884CEA-515D-4281-989E-DB861D4B0C9E}" presName="sibTrans" presStyleLbl="sibTrans2D1" presStyleIdx="3" presStyleCnt="6"/>
      <dgm:spPr/>
    </dgm:pt>
    <dgm:pt modelId="{76BA296A-75D3-43DA-A783-5F64075C618E}" type="pres">
      <dgm:prSet presAssocID="{78E2AD69-0145-47AF-ADAC-3AE345658C09}" presName="node" presStyleLbl="node1" presStyleIdx="4" presStyleCnt="6" custScaleX="144766" custRadScaleRad="122963" custRadScaleInc="20099">
        <dgm:presLayoutVars>
          <dgm:bulletEnabled val="1"/>
        </dgm:presLayoutVars>
      </dgm:prSet>
      <dgm:spPr/>
    </dgm:pt>
    <dgm:pt modelId="{06F86F34-1AC2-4F63-AFE5-F4EC0EFF9B5B}" type="pres">
      <dgm:prSet presAssocID="{78E2AD69-0145-47AF-ADAC-3AE345658C09}" presName="dummy" presStyleCnt="0"/>
      <dgm:spPr/>
    </dgm:pt>
    <dgm:pt modelId="{1F52FEFC-33C1-4A2D-BBD0-DB3D37B2DD7F}" type="pres">
      <dgm:prSet presAssocID="{C79C871F-0E8A-4212-A49A-1C1B1085C98B}" presName="sibTrans" presStyleLbl="sibTrans2D1" presStyleIdx="4" presStyleCnt="6"/>
      <dgm:spPr/>
    </dgm:pt>
    <dgm:pt modelId="{90838FFE-890A-419F-87DE-29CE4362114B}" type="pres">
      <dgm:prSet presAssocID="{AC63296C-E8B6-4AF9-A4CF-D8538253536C}" presName="node" presStyleLbl="node1" presStyleIdx="5" presStyleCnt="6" custScaleX="160687" custScaleY="119521" custRadScaleRad="120041" custRadScaleInc="-19679">
        <dgm:presLayoutVars>
          <dgm:bulletEnabled val="1"/>
        </dgm:presLayoutVars>
      </dgm:prSet>
      <dgm:spPr/>
    </dgm:pt>
    <dgm:pt modelId="{153D6E3B-C1E3-45D9-BD3A-9B92A706D76E}" type="pres">
      <dgm:prSet presAssocID="{AC63296C-E8B6-4AF9-A4CF-D8538253536C}" presName="dummy" presStyleCnt="0"/>
      <dgm:spPr/>
    </dgm:pt>
    <dgm:pt modelId="{0199AA58-2858-4D7F-81D9-B8355B36D518}" type="pres">
      <dgm:prSet presAssocID="{68F7461E-34D0-4756-93B3-E3F4D79DC058}" presName="sibTrans" presStyleLbl="sibTrans2D1" presStyleIdx="5" presStyleCnt="6"/>
      <dgm:spPr/>
    </dgm:pt>
  </dgm:ptLst>
  <dgm:cxnLst>
    <dgm:cxn modelId="{29880202-0CCD-4C03-AA9B-0C61EEC13AD7}" type="presOf" srcId="{AC63296C-E8B6-4AF9-A4CF-D8538253536C}" destId="{90838FFE-890A-419F-87DE-29CE4362114B}" srcOrd="0" destOrd="0" presId="urn:microsoft.com/office/officeart/2005/8/layout/radial6"/>
    <dgm:cxn modelId="{039F1F18-3007-4337-A886-94D51A58BD00}" type="presOf" srcId="{094C7943-C91B-445C-8EE6-A092BE6F20F7}" destId="{49FFBDD5-FFBA-4A0B-A38E-C2CA3F48659C}" srcOrd="0" destOrd="0" presId="urn:microsoft.com/office/officeart/2005/8/layout/radial6"/>
    <dgm:cxn modelId="{0ED08018-20EF-48CA-A169-30B506F804D0}" type="presOf" srcId="{68F7461E-34D0-4756-93B3-E3F4D79DC058}" destId="{0199AA58-2858-4D7F-81D9-B8355B36D518}" srcOrd="0" destOrd="0" presId="urn:microsoft.com/office/officeart/2005/8/layout/radial6"/>
    <dgm:cxn modelId="{CFFB651A-6AC2-4E42-9E44-63C2591EB79B}" type="presOf" srcId="{E75FDF39-C563-4EBD-AE95-28833289CF56}" destId="{E5D23006-6877-4F70-923D-BE5253F4FDCC}" srcOrd="0" destOrd="0" presId="urn:microsoft.com/office/officeart/2005/8/layout/radial6"/>
    <dgm:cxn modelId="{24F43C1E-1265-4BD6-B3EB-65135B122FA5}" srcId="{E7D7E4A8-8C37-4514-8870-738FDCC07DAF}" destId="{AF03BBDD-AA1C-4ADE-9F12-0A0CD042C982}" srcOrd="0" destOrd="0" parTransId="{A9B507AC-BA0C-410E-8755-2133B0CFF723}" sibTransId="{094C7943-C91B-445C-8EE6-A092BE6F20F7}"/>
    <dgm:cxn modelId="{17D4AA2D-0701-499F-8412-D8F788B619A9}" type="presOf" srcId="{78E2AD69-0145-47AF-ADAC-3AE345658C09}" destId="{76BA296A-75D3-43DA-A783-5F64075C618E}" srcOrd="0" destOrd="0" presId="urn:microsoft.com/office/officeart/2005/8/layout/radial6"/>
    <dgm:cxn modelId="{8C0C6235-823D-46CE-844C-A5FA2CC897CC}" srcId="{E7D7E4A8-8C37-4514-8870-738FDCC07DAF}" destId="{AC63296C-E8B6-4AF9-A4CF-D8538253536C}" srcOrd="5" destOrd="0" parTransId="{6422B9CD-80BA-4B70-888D-3E802555C472}" sibTransId="{68F7461E-34D0-4756-93B3-E3F4D79DC058}"/>
    <dgm:cxn modelId="{566E1D5D-3493-486B-87E2-0B7B48ED9E7A}" type="presOf" srcId="{0FCA0FED-A182-4BCE-816B-6EB1DEAFD8B8}" destId="{115B0A7B-3AE7-4DDB-9C81-49E815CEFD1B}" srcOrd="0" destOrd="0" presId="urn:microsoft.com/office/officeart/2005/8/layout/radial6"/>
    <dgm:cxn modelId="{8C652A44-004D-478F-BDF5-6349ADC17C03}" type="presOf" srcId="{51579265-5F83-4E5A-ABA5-72AFC8EA1D70}" destId="{C07BAD5D-F734-408B-A182-7C12FD468364}" srcOrd="0" destOrd="0" presId="urn:microsoft.com/office/officeart/2005/8/layout/radial6"/>
    <dgm:cxn modelId="{1B5A457F-76FF-48B1-9E78-8F016CAFD171}" type="presOf" srcId="{1D4AE9D7-049D-40A0-A736-2D79472A599C}" destId="{3C0E23AC-BF4C-4D75-A82F-07F7A56B93C6}" srcOrd="0" destOrd="0" presId="urn:microsoft.com/office/officeart/2005/8/layout/radial6"/>
    <dgm:cxn modelId="{61525180-6250-4843-A62F-798858F108CE}" srcId="{0FCA0FED-A182-4BCE-816B-6EB1DEAFD8B8}" destId="{E7D7E4A8-8C37-4514-8870-738FDCC07DAF}" srcOrd="0" destOrd="0" parTransId="{9BDD182F-6E68-4E50-9854-616647E4803F}" sibTransId="{F12E5271-4D7D-411F-A9D8-45C58D765893}"/>
    <dgm:cxn modelId="{48EA5985-D317-40E5-993D-1229B56D74BC}" type="presOf" srcId="{08884CEA-515D-4281-989E-DB861D4B0C9E}" destId="{D77DF1C8-78E6-4C58-956F-E46353734D97}" srcOrd="0" destOrd="0" presId="urn:microsoft.com/office/officeart/2005/8/layout/radial6"/>
    <dgm:cxn modelId="{726D8B8E-FB12-40AA-B0D1-8820FF00C8C1}" srcId="{E7D7E4A8-8C37-4514-8870-738FDCC07DAF}" destId="{51579265-5F83-4E5A-ABA5-72AFC8EA1D70}" srcOrd="1" destOrd="0" parTransId="{98AE9640-6ABD-41C4-8567-FB19988CC99A}" sibTransId="{E75FDF39-C563-4EBD-AE95-28833289CF56}"/>
    <dgm:cxn modelId="{388A018F-82CA-4AB5-B55E-18BA25814A57}" type="presOf" srcId="{C79C871F-0E8A-4212-A49A-1C1B1085C98B}" destId="{1F52FEFC-33C1-4A2D-BBD0-DB3D37B2DD7F}" srcOrd="0" destOrd="0" presId="urn:microsoft.com/office/officeart/2005/8/layout/radial6"/>
    <dgm:cxn modelId="{5869B4B2-9E86-4197-90D1-AA1B700B200D}" type="presOf" srcId="{6129FAD4-67AF-4D6C-A03B-DF7C60B5C94E}" destId="{D7E26E60-6198-43A6-BF53-9FFA7B1A4967}" srcOrd="0" destOrd="0" presId="urn:microsoft.com/office/officeart/2005/8/layout/radial6"/>
    <dgm:cxn modelId="{03A81FC9-CDAE-43AE-A838-007D0B421BD0}" type="presOf" srcId="{EF4608A9-7C7B-4616-A39B-BC70A0FEFF25}" destId="{8B9BC5A5-59B1-4055-BE45-60E9A019C732}" srcOrd="0" destOrd="0" presId="urn:microsoft.com/office/officeart/2005/8/layout/radial6"/>
    <dgm:cxn modelId="{5C678CDE-679E-4867-A477-FACAB363B311}" srcId="{E7D7E4A8-8C37-4514-8870-738FDCC07DAF}" destId="{6129FAD4-67AF-4D6C-A03B-DF7C60B5C94E}" srcOrd="3" destOrd="0" parTransId="{AA27136C-14B5-45CD-87A5-485D5E6537DF}" sibTransId="{08884CEA-515D-4281-989E-DB861D4B0C9E}"/>
    <dgm:cxn modelId="{019601E7-E937-4C7C-8E0A-F040363E296E}" type="presOf" srcId="{AF03BBDD-AA1C-4ADE-9F12-0A0CD042C982}" destId="{654F9748-CB29-45EA-A612-F646D592E3F6}" srcOrd="0" destOrd="0" presId="urn:microsoft.com/office/officeart/2005/8/layout/radial6"/>
    <dgm:cxn modelId="{E5A7B5E9-1FED-43E5-A614-12D570D41762}" srcId="{E7D7E4A8-8C37-4514-8870-738FDCC07DAF}" destId="{EF4608A9-7C7B-4616-A39B-BC70A0FEFF25}" srcOrd="2" destOrd="0" parTransId="{EADFD207-DCC0-46AD-A06A-B874648540D2}" sibTransId="{1D4AE9D7-049D-40A0-A736-2D79472A599C}"/>
    <dgm:cxn modelId="{974200F0-B326-43D5-9D87-F2D244761C4E}" srcId="{E7D7E4A8-8C37-4514-8870-738FDCC07DAF}" destId="{78E2AD69-0145-47AF-ADAC-3AE345658C09}" srcOrd="4" destOrd="0" parTransId="{ED8F5397-A8A7-4186-968D-0B64216718A3}" sibTransId="{C79C871F-0E8A-4212-A49A-1C1B1085C98B}"/>
    <dgm:cxn modelId="{95FE89F8-3B4C-4C0B-9AE7-1F8A9675B2EF}" type="presOf" srcId="{E7D7E4A8-8C37-4514-8870-738FDCC07DAF}" destId="{60EE664A-163B-4B06-96F8-A31F73BA141C}" srcOrd="0" destOrd="0" presId="urn:microsoft.com/office/officeart/2005/8/layout/radial6"/>
    <dgm:cxn modelId="{8F2F88FC-3A06-4422-A447-731217E7F1E9}" type="presParOf" srcId="{115B0A7B-3AE7-4DDB-9C81-49E815CEFD1B}" destId="{60EE664A-163B-4B06-96F8-A31F73BA141C}" srcOrd="0" destOrd="0" presId="urn:microsoft.com/office/officeart/2005/8/layout/radial6"/>
    <dgm:cxn modelId="{F7636DBA-DE5A-4208-B090-BC44DFFC8723}" type="presParOf" srcId="{115B0A7B-3AE7-4DDB-9C81-49E815CEFD1B}" destId="{654F9748-CB29-45EA-A612-F646D592E3F6}" srcOrd="1" destOrd="0" presId="urn:microsoft.com/office/officeart/2005/8/layout/radial6"/>
    <dgm:cxn modelId="{7BCFD6E5-FE96-450F-8792-9845994968B7}" type="presParOf" srcId="{115B0A7B-3AE7-4DDB-9C81-49E815CEFD1B}" destId="{6A8F890D-323E-46B4-A606-170DD5801695}" srcOrd="2" destOrd="0" presId="urn:microsoft.com/office/officeart/2005/8/layout/radial6"/>
    <dgm:cxn modelId="{F0D2F705-400D-4680-9E2F-68A597C241F0}" type="presParOf" srcId="{115B0A7B-3AE7-4DDB-9C81-49E815CEFD1B}" destId="{49FFBDD5-FFBA-4A0B-A38E-C2CA3F48659C}" srcOrd="3" destOrd="0" presId="urn:microsoft.com/office/officeart/2005/8/layout/radial6"/>
    <dgm:cxn modelId="{452E6D2D-3110-4D7D-85BD-0E1C167B1959}" type="presParOf" srcId="{115B0A7B-3AE7-4DDB-9C81-49E815CEFD1B}" destId="{C07BAD5D-F734-408B-A182-7C12FD468364}" srcOrd="4" destOrd="0" presId="urn:microsoft.com/office/officeart/2005/8/layout/radial6"/>
    <dgm:cxn modelId="{EDDD4F5E-0EAA-4204-82F7-B46A64D1E0E6}" type="presParOf" srcId="{115B0A7B-3AE7-4DDB-9C81-49E815CEFD1B}" destId="{35D0330D-30B4-4013-B125-2377F48B249B}" srcOrd="5" destOrd="0" presId="urn:microsoft.com/office/officeart/2005/8/layout/radial6"/>
    <dgm:cxn modelId="{2A5E334B-D00E-48C8-878F-EA466F4150D2}" type="presParOf" srcId="{115B0A7B-3AE7-4DDB-9C81-49E815CEFD1B}" destId="{E5D23006-6877-4F70-923D-BE5253F4FDCC}" srcOrd="6" destOrd="0" presId="urn:microsoft.com/office/officeart/2005/8/layout/radial6"/>
    <dgm:cxn modelId="{7E8C0A5D-475A-4C3D-9E57-B05E2D73270C}" type="presParOf" srcId="{115B0A7B-3AE7-4DDB-9C81-49E815CEFD1B}" destId="{8B9BC5A5-59B1-4055-BE45-60E9A019C732}" srcOrd="7" destOrd="0" presId="urn:microsoft.com/office/officeart/2005/8/layout/radial6"/>
    <dgm:cxn modelId="{B63FD37C-50F4-4F94-9575-86DEE6F26686}" type="presParOf" srcId="{115B0A7B-3AE7-4DDB-9C81-49E815CEFD1B}" destId="{1A114BD6-62E9-44BB-B850-2A8A5A629D8C}" srcOrd="8" destOrd="0" presId="urn:microsoft.com/office/officeart/2005/8/layout/radial6"/>
    <dgm:cxn modelId="{02C05E92-10D5-4A3B-B299-82D760B13C7C}" type="presParOf" srcId="{115B0A7B-3AE7-4DDB-9C81-49E815CEFD1B}" destId="{3C0E23AC-BF4C-4D75-A82F-07F7A56B93C6}" srcOrd="9" destOrd="0" presId="urn:microsoft.com/office/officeart/2005/8/layout/radial6"/>
    <dgm:cxn modelId="{BE35438A-74D6-4FFA-93DC-1B1B5A55935F}" type="presParOf" srcId="{115B0A7B-3AE7-4DDB-9C81-49E815CEFD1B}" destId="{D7E26E60-6198-43A6-BF53-9FFA7B1A4967}" srcOrd="10" destOrd="0" presId="urn:microsoft.com/office/officeart/2005/8/layout/radial6"/>
    <dgm:cxn modelId="{EBFFADE9-B735-47B7-AA40-BC4860B58C78}" type="presParOf" srcId="{115B0A7B-3AE7-4DDB-9C81-49E815CEFD1B}" destId="{4B767DDC-D3D7-477A-92FA-3DC7D6F58161}" srcOrd="11" destOrd="0" presId="urn:microsoft.com/office/officeart/2005/8/layout/radial6"/>
    <dgm:cxn modelId="{698885DD-3CC3-4D57-B651-84E336E81B74}" type="presParOf" srcId="{115B0A7B-3AE7-4DDB-9C81-49E815CEFD1B}" destId="{D77DF1C8-78E6-4C58-956F-E46353734D97}" srcOrd="12" destOrd="0" presId="urn:microsoft.com/office/officeart/2005/8/layout/radial6"/>
    <dgm:cxn modelId="{F8694A55-9222-4FB5-91EF-A270152EF2E2}" type="presParOf" srcId="{115B0A7B-3AE7-4DDB-9C81-49E815CEFD1B}" destId="{76BA296A-75D3-43DA-A783-5F64075C618E}" srcOrd="13" destOrd="0" presId="urn:microsoft.com/office/officeart/2005/8/layout/radial6"/>
    <dgm:cxn modelId="{4AE13579-B485-4800-8F33-6C7A483397E0}" type="presParOf" srcId="{115B0A7B-3AE7-4DDB-9C81-49E815CEFD1B}" destId="{06F86F34-1AC2-4F63-AFE5-F4EC0EFF9B5B}" srcOrd="14" destOrd="0" presId="urn:microsoft.com/office/officeart/2005/8/layout/radial6"/>
    <dgm:cxn modelId="{EFF9F305-D812-4E5C-80F2-9E053F9FD417}" type="presParOf" srcId="{115B0A7B-3AE7-4DDB-9C81-49E815CEFD1B}" destId="{1F52FEFC-33C1-4A2D-BBD0-DB3D37B2DD7F}" srcOrd="15" destOrd="0" presId="urn:microsoft.com/office/officeart/2005/8/layout/radial6"/>
    <dgm:cxn modelId="{13F0B7E1-A2D6-49F9-93BB-DBDEC930BBA0}" type="presParOf" srcId="{115B0A7B-3AE7-4DDB-9C81-49E815CEFD1B}" destId="{90838FFE-890A-419F-87DE-29CE4362114B}" srcOrd="16" destOrd="0" presId="urn:microsoft.com/office/officeart/2005/8/layout/radial6"/>
    <dgm:cxn modelId="{23AC0110-E562-49CB-A720-44716580D3DD}" type="presParOf" srcId="{115B0A7B-3AE7-4DDB-9C81-49E815CEFD1B}" destId="{153D6E3B-C1E3-45D9-BD3A-9B92A706D76E}" srcOrd="17" destOrd="0" presId="urn:microsoft.com/office/officeart/2005/8/layout/radial6"/>
    <dgm:cxn modelId="{4D31E5DA-D026-4218-BD54-3DE946C328A5}" type="presParOf" srcId="{115B0A7B-3AE7-4DDB-9C81-49E815CEFD1B}" destId="{0199AA58-2858-4D7F-81D9-B8355B36D518}" srcOrd="18"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08929A-D4F4-4EFB-8800-D35412B0BEC8}" type="doc">
      <dgm:prSet loTypeId="urn:microsoft.com/office/officeart/2005/8/layout/radial1" loCatId="cycle" qsTypeId="urn:microsoft.com/office/officeart/2005/8/quickstyle/simple1" qsCatId="simple" csTypeId="urn:microsoft.com/office/officeart/2005/8/colors/colorful1#1" csCatId="colorful" phldr="1"/>
      <dgm:spPr/>
      <dgm:t>
        <a:bodyPr/>
        <a:lstStyle/>
        <a:p>
          <a:endParaRPr lang="en-CA"/>
        </a:p>
      </dgm:t>
    </dgm:pt>
    <dgm:pt modelId="{630D478C-2263-4A99-A0F7-B37548D6D8C0}">
      <dgm:prSet phldrT="[Text]" custT="1"/>
      <dgm:spPr>
        <a:blipFill rotWithShape="0">
          <a:blip xmlns:r="http://schemas.openxmlformats.org/officeDocument/2006/relationships" r:embed="rId1" cstate="print"/>
          <a:srcRect/>
          <a:stretch>
            <a:fillRect l="-7000" r="-7000"/>
          </a:stretch>
        </a:blipFill>
      </dgm:spPr>
      <dgm:t>
        <a:bodyPr/>
        <a:lstStyle/>
        <a:p>
          <a:endParaRPr lang="en-CA" sz="6600" b="1" dirty="0"/>
        </a:p>
      </dgm:t>
    </dgm:pt>
    <dgm:pt modelId="{FA1C03D0-6435-41FA-B5D8-C78EC242209B}" type="parTrans" cxnId="{F98857DC-8017-4699-A134-74752978937D}">
      <dgm:prSet/>
      <dgm:spPr/>
      <dgm:t>
        <a:bodyPr/>
        <a:lstStyle/>
        <a:p>
          <a:endParaRPr lang="en-CA" sz="2000"/>
        </a:p>
      </dgm:t>
    </dgm:pt>
    <dgm:pt modelId="{DD7F1B2E-4658-448E-B740-EBDCCD2A6C3C}" type="sibTrans" cxnId="{F98857DC-8017-4699-A134-74752978937D}">
      <dgm:prSet/>
      <dgm:spPr/>
      <dgm:t>
        <a:bodyPr/>
        <a:lstStyle/>
        <a:p>
          <a:endParaRPr lang="en-CA" sz="2000"/>
        </a:p>
      </dgm:t>
    </dgm:pt>
    <dgm:pt modelId="{08037BBC-065D-47EF-AFFE-D929CE86713E}">
      <dgm:prSet phldrT="[Text]" custT="1"/>
      <dgm:spPr/>
      <dgm:t>
        <a:bodyPr/>
        <a:lstStyle/>
        <a:p>
          <a:r>
            <a:rPr lang="en-CA" sz="1400" dirty="0"/>
            <a:t>Assessment by a </a:t>
          </a:r>
          <a:r>
            <a:rPr lang="en-CA" sz="1400" b="1" dirty="0"/>
            <a:t>Primary Care Provider</a:t>
          </a:r>
        </a:p>
      </dgm:t>
    </dgm:pt>
    <dgm:pt modelId="{6AA2F515-FAB2-42E5-B77C-CC0A3917B653}" type="parTrans" cxnId="{4677DC72-429B-4B2B-B77F-A54094315BC0}">
      <dgm:prSet custT="1"/>
      <dgm:spPr/>
      <dgm:t>
        <a:bodyPr/>
        <a:lstStyle/>
        <a:p>
          <a:endParaRPr lang="en-CA" sz="600"/>
        </a:p>
      </dgm:t>
    </dgm:pt>
    <dgm:pt modelId="{0F47E967-7A06-4E39-A321-87E4A868A7B1}" type="sibTrans" cxnId="{4677DC72-429B-4B2B-B77F-A54094315BC0}">
      <dgm:prSet/>
      <dgm:spPr/>
      <dgm:t>
        <a:bodyPr/>
        <a:lstStyle/>
        <a:p>
          <a:endParaRPr lang="en-CA" sz="2000"/>
        </a:p>
      </dgm:t>
    </dgm:pt>
    <dgm:pt modelId="{726FABB4-D634-4A98-9992-C99B15746CF8}">
      <dgm:prSet phldrT="[Text]" custT="1"/>
      <dgm:spPr/>
      <dgm:t>
        <a:bodyPr/>
        <a:lstStyle/>
        <a:p>
          <a:r>
            <a:rPr lang="en-CA" sz="1400" dirty="0"/>
            <a:t>Vision &amp; Hearing Check </a:t>
          </a:r>
        </a:p>
      </dgm:t>
    </dgm:pt>
    <dgm:pt modelId="{4572D39C-0661-4772-8301-B4C67263C587}" type="parTrans" cxnId="{85B6B116-2256-400E-9250-B2C42F8F9509}">
      <dgm:prSet custT="1"/>
      <dgm:spPr/>
      <dgm:t>
        <a:bodyPr/>
        <a:lstStyle/>
        <a:p>
          <a:endParaRPr lang="en-CA" sz="600"/>
        </a:p>
      </dgm:t>
    </dgm:pt>
    <dgm:pt modelId="{8B511A94-2319-4E82-BCA3-27FD58E22473}" type="sibTrans" cxnId="{85B6B116-2256-400E-9250-B2C42F8F9509}">
      <dgm:prSet/>
      <dgm:spPr/>
      <dgm:t>
        <a:bodyPr/>
        <a:lstStyle/>
        <a:p>
          <a:endParaRPr lang="en-CA" sz="2000"/>
        </a:p>
      </dgm:t>
    </dgm:pt>
    <dgm:pt modelId="{7896C19E-B7A3-4239-AFB8-C69B2C5EAB65}">
      <dgm:prSet phldrT="[Text]" custT="1"/>
      <dgm:spPr/>
      <dgm:t>
        <a:bodyPr/>
        <a:lstStyle/>
        <a:p>
          <a:r>
            <a:rPr lang="en-CA" sz="1400" dirty="0"/>
            <a:t>Medication Review with a </a:t>
          </a:r>
          <a:r>
            <a:rPr lang="en-CA" sz="1400" b="1" dirty="0"/>
            <a:t>Pharmacist: </a:t>
          </a:r>
        </a:p>
      </dgm:t>
    </dgm:pt>
    <dgm:pt modelId="{F812CAEA-6E6D-4388-AB6C-BC1B6B357A34}" type="parTrans" cxnId="{B3FDDCBB-BB48-4136-BD92-DB7F98DE9786}">
      <dgm:prSet custT="1"/>
      <dgm:spPr/>
      <dgm:t>
        <a:bodyPr/>
        <a:lstStyle/>
        <a:p>
          <a:endParaRPr lang="en-CA" sz="600"/>
        </a:p>
      </dgm:t>
    </dgm:pt>
    <dgm:pt modelId="{9BD8512C-3689-4BCC-8E09-EC69C03CD201}" type="sibTrans" cxnId="{B3FDDCBB-BB48-4136-BD92-DB7F98DE9786}">
      <dgm:prSet/>
      <dgm:spPr/>
      <dgm:t>
        <a:bodyPr/>
        <a:lstStyle/>
        <a:p>
          <a:endParaRPr lang="en-CA" sz="2000"/>
        </a:p>
      </dgm:t>
    </dgm:pt>
    <dgm:pt modelId="{A920FAC9-553D-4E45-A757-9A5A06E291C1}">
      <dgm:prSet custT="1"/>
      <dgm:spPr/>
      <dgm:t>
        <a:bodyPr/>
        <a:lstStyle/>
        <a:p>
          <a:r>
            <a:rPr lang="en-CA" sz="1400" b="1"/>
            <a:t>Dietitians</a:t>
          </a:r>
          <a:r>
            <a:rPr lang="en-CA" sz="1400"/>
            <a:t> </a:t>
          </a:r>
          <a:r>
            <a:rPr lang="en-CA" sz="1400" dirty="0"/>
            <a:t>for proper instruction on Nutrition &amp; Hydration. </a:t>
          </a:r>
        </a:p>
      </dgm:t>
    </dgm:pt>
    <dgm:pt modelId="{8E71264B-5B7E-4771-93D7-5A9B30B30A34}" type="parTrans" cxnId="{C329D597-B361-4D3A-8E38-DB9BC2E0CDC9}">
      <dgm:prSet custT="1"/>
      <dgm:spPr/>
      <dgm:t>
        <a:bodyPr/>
        <a:lstStyle/>
        <a:p>
          <a:endParaRPr lang="en-CA" sz="600"/>
        </a:p>
      </dgm:t>
    </dgm:pt>
    <dgm:pt modelId="{7FF12C6B-CAC3-4D36-850A-53A1572BA983}" type="sibTrans" cxnId="{C329D597-B361-4D3A-8E38-DB9BC2E0CDC9}">
      <dgm:prSet/>
      <dgm:spPr/>
      <dgm:t>
        <a:bodyPr/>
        <a:lstStyle/>
        <a:p>
          <a:endParaRPr lang="en-CA" sz="2000"/>
        </a:p>
      </dgm:t>
    </dgm:pt>
    <dgm:pt modelId="{99AF2D3F-2134-4862-AAA9-434BC207082A}">
      <dgm:prSet custT="1"/>
      <dgm:spPr/>
      <dgm:t>
        <a:bodyPr/>
        <a:lstStyle/>
        <a:p>
          <a:r>
            <a:rPr lang="en-CA" sz="1400" b="1" dirty="0"/>
            <a:t>Physiotherapy &amp; Occupational Therapy</a:t>
          </a:r>
        </a:p>
      </dgm:t>
    </dgm:pt>
    <dgm:pt modelId="{F54546C5-5C5A-4A93-A5E2-EBC44A703E6F}" type="parTrans" cxnId="{B0266602-14D8-4691-8D90-0A14E9F8010D}">
      <dgm:prSet custT="1"/>
      <dgm:spPr/>
      <dgm:t>
        <a:bodyPr/>
        <a:lstStyle/>
        <a:p>
          <a:endParaRPr lang="en-CA" sz="600"/>
        </a:p>
      </dgm:t>
    </dgm:pt>
    <dgm:pt modelId="{887EFCC5-379A-46F9-B3AD-09F7F46065E3}" type="sibTrans" cxnId="{B0266602-14D8-4691-8D90-0A14E9F8010D}">
      <dgm:prSet/>
      <dgm:spPr/>
      <dgm:t>
        <a:bodyPr/>
        <a:lstStyle/>
        <a:p>
          <a:endParaRPr lang="en-CA" sz="2000"/>
        </a:p>
      </dgm:t>
    </dgm:pt>
    <dgm:pt modelId="{730EFD27-61C2-4830-B8C3-7BF23A3CD6B6}">
      <dgm:prSet custT="1"/>
      <dgm:spPr/>
      <dgm:t>
        <a:bodyPr/>
        <a:lstStyle/>
        <a:p>
          <a:r>
            <a:rPr lang="en-CA" sz="1400" dirty="0"/>
            <a:t>Community Outreach Programs: Seniors support centers, Public Health Units</a:t>
          </a:r>
        </a:p>
      </dgm:t>
    </dgm:pt>
    <dgm:pt modelId="{A29CE281-2346-4732-9348-EAA302C48536}" type="parTrans" cxnId="{605EA59B-F10B-42F6-9780-42ABEFCE6382}">
      <dgm:prSet custT="1"/>
      <dgm:spPr/>
      <dgm:t>
        <a:bodyPr/>
        <a:lstStyle/>
        <a:p>
          <a:endParaRPr lang="en-CA" sz="600"/>
        </a:p>
      </dgm:t>
    </dgm:pt>
    <dgm:pt modelId="{F9AFB73F-379F-4E42-B174-FBA094CC1E10}" type="sibTrans" cxnId="{605EA59B-F10B-42F6-9780-42ABEFCE6382}">
      <dgm:prSet/>
      <dgm:spPr/>
      <dgm:t>
        <a:bodyPr/>
        <a:lstStyle/>
        <a:p>
          <a:endParaRPr lang="en-CA" sz="2000"/>
        </a:p>
      </dgm:t>
    </dgm:pt>
    <dgm:pt modelId="{D433581B-63D3-4050-BE6D-814099442832}">
      <dgm:prSet custT="1"/>
      <dgm:spPr/>
      <dgm:t>
        <a:bodyPr/>
        <a:lstStyle/>
        <a:p>
          <a:r>
            <a:rPr lang="en-CA" sz="1400" b="1" dirty="0"/>
            <a:t>Chronic Disease Management</a:t>
          </a:r>
        </a:p>
      </dgm:t>
    </dgm:pt>
    <dgm:pt modelId="{94F3849A-72E8-403D-B6CE-C560B200A17B}" type="parTrans" cxnId="{6F7E1DEB-DB0B-4F34-B6A7-36195BAA71A8}">
      <dgm:prSet custT="1"/>
      <dgm:spPr/>
      <dgm:t>
        <a:bodyPr/>
        <a:lstStyle/>
        <a:p>
          <a:endParaRPr lang="en-CA" sz="600"/>
        </a:p>
      </dgm:t>
    </dgm:pt>
    <dgm:pt modelId="{C1E849AA-1C6E-4078-B20C-C81864619B8A}" type="sibTrans" cxnId="{6F7E1DEB-DB0B-4F34-B6A7-36195BAA71A8}">
      <dgm:prSet/>
      <dgm:spPr/>
      <dgm:t>
        <a:bodyPr/>
        <a:lstStyle/>
        <a:p>
          <a:endParaRPr lang="en-CA" sz="2000"/>
        </a:p>
      </dgm:t>
    </dgm:pt>
    <dgm:pt modelId="{83C3A157-8694-4AF2-9F30-CDC510307D81}">
      <dgm:prSet/>
      <dgm:spPr/>
      <dgm:t>
        <a:bodyPr/>
        <a:lstStyle/>
        <a:p>
          <a:endParaRPr lang="en-CA" sz="2000" dirty="0"/>
        </a:p>
      </dgm:t>
    </dgm:pt>
    <dgm:pt modelId="{DA68F073-384D-4E2F-AD5B-A53253ABA243}" type="parTrans" cxnId="{0E0A6BDA-C215-465A-B316-E21596B445E1}">
      <dgm:prSet/>
      <dgm:spPr/>
      <dgm:t>
        <a:bodyPr/>
        <a:lstStyle/>
        <a:p>
          <a:endParaRPr lang="en-CA" sz="2000"/>
        </a:p>
      </dgm:t>
    </dgm:pt>
    <dgm:pt modelId="{281EE8A5-3D50-4460-A8EB-DAB83C59D39C}" type="sibTrans" cxnId="{0E0A6BDA-C215-465A-B316-E21596B445E1}">
      <dgm:prSet/>
      <dgm:spPr/>
      <dgm:t>
        <a:bodyPr/>
        <a:lstStyle/>
        <a:p>
          <a:endParaRPr lang="en-CA" sz="2000"/>
        </a:p>
      </dgm:t>
    </dgm:pt>
    <dgm:pt modelId="{818E42B2-BE5F-4DEA-9A06-2B07B467090A}" type="pres">
      <dgm:prSet presAssocID="{A808929A-D4F4-4EFB-8800-D35412B0BEC8}" presName="cycle" presStyleCnt="0">
        <dgm:presLayoutVars>
          <dgm:chMax val="1"/>
          <dgm:dir/>
          <dgm:animLvl val="ctr"/>
          <dgm:resizeHandles val="exact"/>
        </dgm:presLayoutVars>
      </dgm:prSet>
      <dgm:spPr/>
    </dgm:pt>
    <dgm:pt modelId="{CFAA6C00-BA36-4F85-B188-9365B525D40A}" type="pres">
      <dgm:prSet presAssocID="{630D478C-2263-4A99-A0F7-B37548D6D8C0}" presName="centerShape" presStyleLbl="node0" presStyleIdx="0" presStyleCnt="1" custScaleX="161384" custScaleY="147260"/>
      <dgm:spPr/>
    </dgm:pt>
    <dgm:pt modelId="{E174B8C3-274E-400E-809E-A9C015824132}" type="pres">
      <dgm:prSet presAssocID="{6AA2F515-FAB2-42E5-B77C-CC0A3917B653}" presName="Name9" presStyleLbl="parChTrans1D2" presStyleIdx="0" presStyleCnt="7"/>
      <dgm:spPr/>
    </dgm:pt>
    <dgm:pt modelId="{76A44B9E-A5BB-4A40-99F7-0935F5D14736}" type="pres">
      <dgm:prSet presAssocID="{6AA2F515-FAB2-42E5-B77C-CC0A3917B653}" presName="connTx" presStyleLbl="parChTrans1D2" presStyleIdx="0" presStyleCnt="7"/>
      <dgm:spPr/>
    </dgm:pt>
    <dgm:pt modelId="{66A36E1C-D16A-405F-9716-EC8D37E00AF7}" type="pres">
      <dgm:prSet presAssocID="{08037BBC-065D-47EF-AFFE-D929CE86713E}" presName="node" presStyleLbl="node1" presStyleIdx="0" presStyleCnt="7" custScaleX="112333" custScaleY="112223" custRadScaleRad="104235" custRadScaleInc="12431">
        <dgm:presLayoutVars>
          <dgm:bulletEnabled val="1"/>
        </dgm:presLayoutVars>
      </dgm:prSet>
      <dgm:spPr/>
    </dgm:pt>
    <dgm:pt modelId="{CC526330-BB93-4273-B2AC-66AD81D085C6}" type="pres">
      <dgm:prSet presAssocID="{4572D39C-0661-4772-8301-B4C67263C587}" presName="Name9" presStyleLbl="parChTrans1D2" presStyleIdx="1" presStyleCnt="7"/>
      <dgm:spPr/>
    </dgm:pt>
    <dgm:pt modelId="{073B1A7B-6E03-4AC2-B985-C93FCC72ABA6}" type="pres">
      <dgm:prSet presAssocID="{4572D39C-0661-4772-8301-B4C67263C587}" presName="connTx" presStyleLbl="parChTrans1D2" presStyleIdx="1" presStyleCnt="7"/>
      <dgm:spPr/>
    </dgm:pt>
    <dgm:pt modelId="{9CDF0690-A36A-4515-81AD-24D84B11E936}" type="pres">
      <dgm:prSet presAssocID="{726FABB4-D634-4A98-9992-C99B15746CF8}" presName="node" presStyleLbl="node1" presStyleIdx="1" presStyleCnt="7" custRadScaleRad="137953" custRadScaleInc="11244">
        <dgm:presLayoutVars>
          <dgm:bulletEnabled val="1"/>
        </dgm:presLayoutVars>
      </dgm:prSet>
      <dgm:spPr/>
    </dgm:pt>
    <dgm:pt modelId="{9528E519-1A71-4FA2-9389-BB6ECB308CC5}" type="pres">
      <dgm:prSet presAssocID="{F812CAEA-6E6D-4388-AB6C-BC1B6B357A34}" presName="Name9" presStyleLbl="parChTrans1D2" presStyleIdx="2" presStyleCnt="7"/>
      <dgm:spPr/>
    </dgm:pt>
    <dgm:pt modelId="{2158E6A7-7E20-4583-9E02-A1327C8C11D4}" type="pres">
      <dgm:prSet presAssocID="{F812CAEA-6E6D-4388-AB6C-BC1B6B357A34}" presName="connTx" presStyleLbl="parChTrans1D2" presStyleIdx="2" presStyleCnt="7"/>
      <dgm:spPr/>
    </dgm:pt>
    <dgm:pt modelId="{1A8CBC87-2986-4F4D-B34C-21426A071870}" type="pres">
      <dgm:prSet presAssocID="{7896C19E-B7A3-4239-AFB8-C69B2C5EAB65}" presName="node" presStyleLbl="node1" presStyleIdx="2" presStyleCnt="7" custScaleX="124932" custScaleY="123751" custRadScaleRad="129046" custRadScaleInc="-18972">
        <dgm:presLayoutVars>
          <dgm:bulletEnabled val="1"/>
        </dgm:presLayoutVars>
      </dgm:prSet>
      <dgm:spPr/>
    </dgm:pt>
    <dgm:pt modelId="{7D69AA04-8F1C-4653-9E6F-D6DEA59F9A6B}" type="pres">
      <dgm:prSet presAssocID="{8E71264B-5B7E-4771-93D7-5A9B30B30A34}" presName="Name9" presStyleLbl="parChTrans1D2" presStyleIdx="3" presStyleCnt="7"/>
      <dgm:spPr/>
    </dgm:pt>
    <dgm:pt modelId="{D75769B9-A91E-4948-8411-FD00CFF62E1D}" type="pres">
      <dgm:prSet presAssocID="{8E71264B-5B7E-4771-93D7-5A9B30B30A34}" presName="connTx" presStyleLbl="parChTrans1D2" presStyleIdx="3" presStyleCnt="7"/>
      <dgm:spPr/>
    </dgm:pt>
    <dgm:pt modelId="{7B4449DB-AB61-45CD-B6E0-C8153E943A4C}" type="pres">
      <dgm:prSet presAssocID="{A920FAC9-553D-4E45-A757-9A5A06E291C1}" presName="node" presStyleLbl="node1" presStyleIdx="3" presStyleCnt="7" custScaleX="127407" custScaleY="125257" custRadScaleRad="111436" custRadScaleInc="-12570">
        <dgm:presLayoutVars>
          <dgm:bulletEnabled val="1"/>
        </dgm:presLayoutVars>
      </dgm:prSet>
      <dgm:spPr/>
    </dgm:pt>
    <dgm:pt modelId="{7815A19A-458D-4A49-BAF8-1F4BCA879221}" type="pres">
      <dgm:prSet presAssocID="{F54546C5-5C5A-4A93-A5E2-EBC44A703E6F}" presName="Name9" presStyleLbl="parChTrans1D2" presStyleIdx="4" presStyleCnt="7"/>
      <dgm:spPr/>
    </dgm:pt>
    <dgm:pt modelId="{4DE2203B-F3CA-46D3-9183-C5B22568326F}" type="pres">
      <dgm:prSet presAssocID="{F54546C5-5C5A-4A93-A5E2-EBC44A703E6F}" presName="connTx" presStyleLbl="parChTrans1D2" presStyleIdx="4" presStyleCnt="7"/>
      <dgm:spPr/>
    </dgm:pt>
    <dgm:pt modelId="{5B7D772F-A4B9-4F49-9337-7594B9D2A35A}" type="pres">
      <dgm:prSet presAssocID="{99AF2D3F-2134-4862-AAA9-434BC207082A}" presName="node" presStyleLbl="node1" presStyleIdx="4" presStyleCnt="7" custScaleX="119120" custScaleY="114648" custRadScaleRad="128479" custRadScaleInc="60372">
        <dgm:presLayoutVars>
          <dgm:bulletEnabled val="1"/>
        </dgm:presLayoutVars>
      </dgm:prSet>
      <dgm:spPr/>
    </dgm:pt>
    <dgm:pt modelId="{DC9C2DD9-8C34-44CE-9F47-218528F53915}" type="pres">
      <dgm:prSet presAssocID="{A29CE281-2346-4732-9348-EAA302C48536}" presName="Name9" presStyleLbl="parChTrans1D2" presStyleIdx="5" presStyleCnt="7"/>
      <dgm:spPr/>
    </dgm:pt>
    <dgm:pt modelId="{D4C522B9-DDB6-401E-9CB2-8CC154C1D09C}" type="pres">
      <dgm:prSet presAssocID="{A29CE281-2346-4732-9348-EAA302C48536}" presName="connTx" presStyleLbl="parChTrans1D2" presStyleIdx="5" presStyleCnt="7"/>
      <dgm:spPr/>
    </dgm:pt>
    <dgm:pt modelId="{BEFD6525-A542-4451-A883-BDBA2963CDE4}" type="pres">
      <dgm:prSet presAssocID="{730EFD27-61C2-4830-B8C3-7BF23A3CD6B6}" presName="node" presStyleLbl="node1" presStyleIdx="5" presStyleCnt="7" custScaleX="144509" custScaleY="131844" custRadScaleRad="159575" custRadScaleInc="41470">
        <dgm:presLayoutVars>
          <dgm:bulletEnabled val="1"/>
        </dgm:presLayoutVars>
      </dgm:prSet>
      <dgm:spPr/>
    </dgm:pt>
    <dgm:pt modelId="{C68BE842-A569-47E1-80A5-BBF62B84A429}" type="pres">
      <dgm:prSet presAssocID="{94F3849A-72E8-403D-B6CE-C560B200A17B}" presName="Name9" presStyleLbl="parChTrans1D2" presStyleIdx="6" presStyleCnt="7"/>
      <dgm:spPr/>
    </dgm:pt>
    <dgm:pt modelId="{196AE76C-8E01-4BAC-9FAA-B9CA21E4B2EC}" type="pres">
      <dgm:prSet presAssocID="{94F3849A-72E8-403D-B6CE-C560B200A17B}" presName="connTx" presStyleLbl="parChTrans1D2" presStyleIdx="6" presStyleCnt="7"/>
      <dgm:spPr/>
    </dgm:pt>
    <dgm:pt modelId="{B6BC2BBA-6B8E-417E-A0A3-9B8CCA456FBF}" type="pres">
      <dgm:prSet presAssocID="{D433581B-63D3-4050-BE6D-814099442832}" presName="node" presStyleLbl="node1" presStyleIdx="6" presStyleCnt="7" custScaleX="123384" custScaleY="112037" custRadScaleRad="158757" custRadScaleInc="-18527">
        <dgm:presLayoutVars>
          <dgm:bulletEnabled val="1"/>
        </dgm:presLayoutVars>
      </dgm:prSet>
      <dgm:spPr/>
    </dgm:pt>
  </dgm:ptLst>
  <dgm:cxnLst>
    <dgm:cxn modelId="{B0266602-14D8-4691-8D90-0A14E9F8010D}" srcId="{630D478C-2263-4A99-A0F7-B37548D6D8C0}" destId="{99AF2D3F-2134-4862-AAA9-434BC207082A}" srcOrd="4" destOrd="0" parTransId="{F54546C5-5C5A-4A93-A5E2-EBC44A703E6F}" sibTransId="{887EFCC5-379A-46F9-B3AD-09F7F46065E3}"/>
    <dgm:cxn modelId="{E103DA02-3D90-4E77-B31C-A989BC451C4E}" type="presOf" srcId="{8E71264B-5B7E-4771-93D7-5A9B30B30A34}" destId="{D75769B9-A91E-4948-8411-FD00CFF62E1D}" srcOrd="1" destOrd="0" presId="urn:microsoft.com/office/officeart/2005/8/layout/radial1"/>
    <dgm:cxn modelId="{0AA3230F-B899-415F-B3D7-462BA1C6532C}" type="presOf" srcId="{08037BBC-065D-47EF-AFFE-D929CE86713E}" destId="{66A36E1C-D16A-405F-9716-EC8D37E00AF7}" srcOrd="0" destOrd="0" presId="urn:microsoft.com/office/officeart/2005/8/layout/radial1"/>
    <dgm:cxn modelId="{85B6B116-2256-400E-9250-B2C42F8F9509}" srcId="{630D478C-2263-4A99-A0F7-B37548D6D8C0}" destId="{726FABB4-D634-4A98-9992-C99B15746CF8}" srcOrd="1" destOrd="0" parTransId="{4572D39C-0661-4772-8301-B4C67263C587}" sibTransId="{8B511A94-2319-4E82-BCA3-27FD58E22473}"/>
    <dgm:cxn modelId="{366DA21A-C1B9-41B8-BF49-CA1D86EE331C}" type="presOf" srcId="{4572D39C-0661-4772-8301-B4C67263C587}" destId="{073B1A7B-6E03-4AC2-B985-C93FCC72ABA6}" srcOrd="1" destOrd="0" presId="urn:microsoft.com/office/officeart/2005/8/layout/radial1"/>
    <dgm:cxn modelId="{CE42AF29-415A-43D4-BDAE-14998BC63561}" type="presOf" srcId="{A808929A-D4F4-4EFB-8800-D35412B0BEC8}" destId="{818E42B2-BE5F-4DEA-9A06-2B07B467090A}" srcOrd="0" destOrd="0" presId="urn:microsoft.com/office/officeart/2005/8/layout/radial1"/>
    <dgm:cxn modelId="{00DBF034-A344-4897-AB37-24C3F2113EF8}" type="presOf" srcId="{630D478C-2263-4A99-A0F7-B37548D6D8C0}" destId="{CFAA6C00-BA36-4F85-B188-9365B525D40A}" srcOrd="0" destOrd="0" presId="urn:microsoft.com/office/officeart/2005/8/layout/radial1"/>
    <dgm:cxn modelId="{F8C6D936-B302-4D1F-8162-5D8D42D2B464}" type="presOf" srcId="{99AF2D3F-2134-4862-AAA9-434BC207082A}" destId="{5B7D772F-A4B9-4F49-9337-7594B9D2A35A}" srcOrd="0" destOrd="0" presId="urn:microsoft.com/office/officeart/2005/8/layout/radial1"/>
    <dgm:cxn modelId="{EFF5643B-9F9B-4047-B83C-D75369BE1683}" type="presOf" srcId="{A29CE281-2346-4732-9348-EAA302C48536}" destId="{D4C522B9-DDB6-401E-9CB2-8CC154C1D09C}" srcOrd="1" destOrd="0" presId="urn:microsoft.com/office/officeart/2005/8/layout/radial1"/>
    <dgm:cxn modelId="{9863DB47-2BB6-45EB-97F9-A7FD806D425A}" type="presOf" srcId="{726FABB4-D634-4A98-9992-C99B15746CF8}" destId="{9CDF0690-A36A-4515-81AD-24D84B11E936}" srcOrd="0" destOrd="0" presId="urn:microsoft.com/office/officeart/2005/8/layout/radial1"/>
    <dgm:cxn modelId="{0D150968-720B-4C94-B2F7-AF98D9C269CC}" type="presOf" srcId="{A920FAC9-553D-4E45-A757-9A5A06E291C1}" destId="{7B4449DB-AB61-45CD-B6E0-C8153E943A4C}" srcOrd="0" destOrd="0" presId="urn:microsoft.com/office/officeart/2005/8/layout/radial1"/>
    <dgm:cxn modelId="{15A58A48-082E-4255-8EFE-AF7E59C308EE}" type="presOf" srcId="{94F3849A-72E8-403D-B6CE-C560B200A17B}" destId="{C68BE842-A569-47E1-80A5-BBF62B84A429}" srcOrd="0" destOrd="0" presId="urn:microsoft.com/office/officeart/2005/8/layout/radial1"/>
    <dgm:cxn modelId="{067B0952-25AA-420D-8DF7-A550EAAF98BD}" type="presOf" srcId="{A29CE281-2346-4732-9348-EAA302C48536}" destId="{DC9C2DD9-8C34-44CE-9F47-218528F53915}" srcOrd="0" destOrd="0" presId="urn:microsoft.com/office/officeart/2005/8/layout/radial1"/>
    <dgm:cxn modelId="{4677DC72-429B-4B2B-B77F-A54094315BC0}" srcId="{630D478C-2263-4A99-A0F7-B37548D6D8C0}" destId="{08037BBC-065D-47EF-AFFE-D929CE86713E}" srcOrd="0" destOrd="0" parTransId="{6AA2F515-FAB2-42E5-B77C-CC0A3917B653}" sibTransId="{0F47E967-7A06-4E39-A321-87E4A868A7B1}"/>
    <dgm:cxn modelId="{9FB72453-7FF7-45D2-812B-4221F6D66921}" type="presOf" srcId="{6AA2F515-FAB2-42E5-B77C-CC0A3917B653}" destId="{E174B8C3-274E-400E-809E-A9C015824132}" srcOrd="0" destOrd="0" presId="urn:microsoft.com/office/officeart/2005/8/layout/radial1"/>
    <dgm:cxn modelId="{7CCB2F7A-66F4-4407-A936-0845293B325D}" type="presOf" srcId="{7896C19E-B7A3-4239-AFB8-C69B2C5EAB65}" destId="{1A8CBC87-2986-4F4D-B34C-21426A071870}" srcOrd="0" destOrd="0" presId="urn:microsoft.com/office/officeart/2005/8/layout/radial1"/>
    <dgm:cxn modelId="{A091CB80-9E10-4A22-920B-B23187735FD3}" type="presOf" srcId="{F812CAEA-6E6D-4388-AB6C-BC1B6B357A34}" destId="{9528E519-1A71-4FA2-9389-BB6ECB308CC5}" srcOrd="0" destOrd="0" presId="urn:microsoft.com/office/officeart/2005/8/layout/radial1"/>
    <dgm:cxn modelId="{163B7085-0460-4678-8793-6FFF4B154E34}" type="presOf" srcId="{6AA2F515-FAB2-42E5-B77C-CC0A3917B653}" destId="{76A44B9E-A5BB-4A40-99F7-0935F5D14736}" srcOrd="1" destOrd="0" presId="urn:microsoft.com/office/officeart/2005/8/layout/radial1"/>
    <dgm:cxn modelId="{BC4C2286-6C8B-49B5-B6FF-0FA43B530A02}" type="presOf" srcId="{4572D39C-0661-4772-8301-B4C67263C587}" destId="{CC526330-BB93-4273-B2AC-66AD81D085C6}" srcOrd="0" destOrd="0" presId="urn:microsoft.com/office/officeart/2005/8/layout/radial1"/>
    <dgm:cxn modelId="{C329D597-B361-4D3A-8E38-DB9BC2E0CDC9}" srcId="{630D478C-2263-4A99-A0F7-B37548D6D8C0}" destId="{A920FAC9-553D-4E45-A757-9A5A06E291C1}" srcOrd="3" destOrd="0" parTransId="{8E71264B-5B7E-4771-93D7-5A9B30B30A34}" sibTransId="{7FF12C6B-CAC3-4D36-850A-53A1572BA983}"/>
    <dgm:cxn modelId="{8A343B98-F76A-4DF8-AD5A-DA1B5CF7B7DE}" type="presOf" srcId="{F54546C5-5C5A-4A93-A5E2-EBC44A703E6F}" destId="{4DE2203B-F3CA-46D3-9183-C5B22568326F}" srcOrd="1" destOrd="0" presId="urn:microsoft.com/office/officeart/2005/8/layout/radial1"/>
    <dgm:cxn modelId="{4DDB4F99-1849-4394-B514-71DA8ACDC1B9}" type="presOf" srcId="{8E71264B-5B7E-4771-93D7-5A9B30B30A34}" destId="{7D69AA04-8F1C-4653-9E6F-D6DEA59F9A6B}" srcOrd="0" destOrd="0" presId="urn:microsoft.com/office/officeart/2005/8/layout/radial1"/>
    <dgm:cxn modelId="{605EA59B-F10B-42F6-9780-42ABEFCE6382}" srcId="{630D478C-2263-4A99-A0F7-B37548D6D8C0}" destId="{730EFD27-61C2-4830-B8C3-7BF23A3CD6B6}" srcOrd="5" destOrd="0" parTransId="{A29CE281-2346-4732-9348-EAA302C48536}" sibTransId="{F9AFB73F-379F-4E42-B174-FBA094CC1E10}"/>
    <dgm:cxn modelId="{1233059D-3ECF-4365-8101-0AEB69FB655F}" type="presOf" srcId="{F812CAEA-6E6D-4388-AB6C-BC1B6B357A34}" destId="{2158E6A7-7E20-4583-9E02-A1327C8C11D4}" srcOrd="1" destOrd="0" presId="urn:microsoft.com/office/officeart/2005/8/layout/radial1"/>
    <dgm:cxn modelId="{77A655AB-BBAC-49F2-9E9C-C1692C08DDCA}" type="presOf" srcId="{94F3849A-72E8-403D-B6CE-C560B200A17B}" destId="{196AE76C-8E01-4BAC-9FAA-B9CA21E4B2EC}" srcOrd="1" destOrd="0" presId="urn:microsoft.com/office/officeart/2005/8/layout/radial1"/>
    <dgm:cxn modelId="{B3FDDCBB-BB48-4136-BD92-DB7F98DE9786}" srcId="{630D478C-2263-4A99-A0F7-B37548D6D8C0}" destId="{7896C19E-B7A3-4239-AFB8-C69B2C5EAB65}" srcOrd="2" destOrd="0" parTransId="{F812CAEA-6E6D-4388-AB6C-BC1B6B357A34}" sibTransId="{9BD8512C-3689-4BCC-8E09-EC69C03CD201}"/>
    <dgm:cxn modelId="{0B9805BD-FB30-4253-9C19-EC2EED06B399}" type="presOf" srcId="{D433581B-63D3-4050-BE6D-814099442832}" destId="{B6BC2BBA-6B8E-417E-A0A3-9B8CCA456FBF}" srcOrd="0" destOrd="0" presId="urn:microsoft.com/office/officeart/2005/8/layout/radial1"/>
    <dgm:cxn modelId="{43EACDBE-7A55-4FFF-AE73-DF41CF756192}" type="presOf" srcId="{730EFD27-61C2-4830-B8C3-7BF23A3CD6B6}" destId="{BEFD6525-A542-4451-A883-BDBA2963CDE4}" srcOrd="0" destOrd="0" presId="urn:microsoft.com/office/officeart/2005/8/layout/radial1"/>
    <dgm:cxn modelId="{0E0A6BDA-C215-465A-B316-E21596B445E1}" srcId="{A808929A-D4F4-4EFB-8800-D35412B0BEC8}" destId="{83C3A157-8694-4AF2-9F30-CDC510307D81}" srcOrd="1" destOrd="0" parTransId="{DA68F073-384D-4E2F-AD5B-A53253ABA243}" sibTransId="{281EE8A5-3D50-4460-A8EB-DAB83C59D39C}"/>
    <dgm:cxn modelId="{F98857DC-8017-4699-A134-74752978937D}" srcId="{A808929A-D4F4-4EFB-8800-D35412B0BEC8}" destId="{630D478C-2263-4A99-A0F7-B37548D6D8C0}" srcOrd="0" destOrd="0" parTransId="{FA1C03D0-6435-41FA-B5D8-C78EC242209B}" sibTransId="{DD7F1B2E-4658-448E-B740-EBDCCD2A6C3C}"/>
    <dgm:cxn modelId="{4434FEDC-47D3-46E3-9B2E-2444F3E0CD2C}" type="presOf" srcId="{F54546C5-5C5A-4A93-A5E2-EBC44A703E6F}" destId="{7815A19A-458D-4A49-BAF8-1F4BCA879221}" srcOrd="0" destOrd="0" presId="urn:microsoft.com/office/officeart/2005/8/layout/radial1"/>
    <dgm:cxn modelId="{6F7E1DEB-DB0B-4F34-B6A7-36195BAA71A8}" srcId="{630D478C-2263-4A99-A0F7-B37548D6D8C0}" destId="{D433581B-63D3-4050-BE6D-814099442832}" srcOrd="6" destOrd="0" parTransId="{94F3849A-72E8-403D-B6CE-C560B200A17B}" sibTransId="{C1E849AA-1C6E-4078-B20C-C81864619B8A}"/>
    <dgm:cxn modelId="{1A210B78-9894-42C9-BCC2-E6E995FF1585}" type="presParOf" srcId="{818E42B2-BE5F-4DEA-9A06-2B07B467090A}" destId="{CFAA6C00-BA36-4F85-B188-9365B525D40A}" srcOrd="0" destOrd="0" presId="urn:microsoft.com/office/officeart/2005/8/layout/radial1"/>
    <dgm:cxn modelId="{2188A3C0-EC04-48BC-B43D-1DFA8EF5A99C}" type="presParOf" srcId="{818E42B2-BE5F-4DEA-9A06-2B07B467090A}" destId="{E174B8C3-274E-400E-809E-A9C015824132}" srcOrd="1" destOrd="0" presId="urn:microsoft.com/office/officeart/2005/8/layout/radial1"/>
    <dgm:cxn modelId="{A24DD552-4E59-4B59-A22F-59DFEDEAB3C7}" type="presParOf" srcId="{E174B8C3-274E-400E-809E-A9C015824132}" destId="{76A44B9E-A5BB-4A40-99F7-0935F5D14736}" srcOrd="0" destOrd="0" presId="urn:microsoft.com/office/officeart/2005/8/layout/radial1"/>
    <dgm:cxn modelId="{1940FCD8-3C62-4969-AD2E-5002F8352BD9}" type="presParOf" srcId="{818E42B2-BE5F-4DEA-9A06-2B07B467090A}" destId="{66A36E1C-D16A-405F-9716-EC8D37E00AF7}" srcOrd="2" destOrd="0" presId="urn:microsoft.com/office/officeart/2005/8/layout/radial1"/>
    <dgm:cxn modelId="{2E87E9DA-910D-4CF0-8E5D-6BE670EA2109}" type="presParOf" srcId="{818E42B2-BE5F-4DEA-9A06-2B07B467090A}" destId="{CC526330-BB93-4273-B2AC-66AD81D085C6}" srcOrd="3" destOrd="0" presId="urn:microsoft.com/office/officeart/2005/8/layout/radial1"/>
    <dgm:cxn modelId="{9EA1ED56-74C7-47D4-ACCF-70922B1FC350}" type="presParOf" srcId="{CC526330-BB93-4273-B2AC-66AD81D085C6}" destId="{073B1A7B-6E03-4AC2-B985-C93FCC72ABA6}" srcOrd="0" destOrd="0" presId="urn:microsoft.com/office/officeart/2005/8/layout/radial1"/>
    <dgm:cxn modelId="{46AD66D2-782D-494D-B6FB-2D3D0496F23B}" type="presParOf" srcId="{818E42B2-BE5F-4DEA-9A06-2B07B467090A}" destId="{9CDF0690-A36A-4515-81AD-24D84B11E936}" srcOrd="4" destOrd="0" presId="urn:microsoft.com/office/officeart/2005/8/layout/radial1"/>
    <dgm:cxn modelId="{F57DDC82-C785-4802-BF20-20415B2370A6}" type="presParOf" srcId="{818E42B2-BE5F-4DEA-9A06-2B07B467090A}" destId="{9528E519-1A71-4FA2-9389-BB6ECB308CC5}" srcOrd="5" destOrd="0" presId="urn:microsoft.com/office/officeart/2005/8/layout/radial1"/>
    <dgm:cxn modelId="{33486E37-4249-4739-8EFE-BA98C66AA00A}" type="presParOf" srcId="{9528E519-1A71-4FA2-9389-BB6ECB308CC5}" destId="{2158E6A7-7E20-4583-9E02-A1327C8C11D4}" srcOrd="0" destOrd="0" presId="urn:microsoft.com/office/officeart/2005/8/layout/radial1"/>
    <dgm:cxn modelId="{F2430EE3-0ABE-44AB-9C51-B65D8A99C270}" type="presParOf" srcId="{818E42B2-BE5F-4DEA-9A06-2B07B467090A}" destId="{1A8CBC87-2986-4F4D-B34C-21426A071870}" srcOrd="6" destOrd="0" presId="urn:microsoft.com/office/officeart/2005/8/layout/radial1"/>
    <dgm:cxn modelId="{0FD373DD-081D-4586-80BD-AC2830FADAEA}" type="presParOf" srcId="{818E42B2-BE5F-4DEA-9A06-2B07B467090A}" destId="{7D69AA04-8F1C-4653-9E6F-D6DEA59F9A6B}" srcOrd="7" destOrd="0" presId="urn:microsoft.com/office/officeart/2005/8/layout/radial1"/>
    <dgm:cxn modelId="{B1D28B41-07D5-4E5B-8909-AACCE0B04176}" type="presParOf" srcId="{7D69AA04-8F1C-4653-9E6F-D6DEA59F9A6B}" destId="{D75769B9-A91E-4948-8411-FD00CFF62E1D}" srcOrd="0" destOrd="0" presId="urn:microsoft.com/office/officeart/2005/8/layout/radial1"/>
    <dgm:cxn modelId="{6762F8C2-1482-4AC7-852A-005CFF3867A9}" type="presParOf" srcId="{818E42B2-BE5F-4DEA-9A06-2B07B467090A}" destId="{7B4449DB-AB61-45CD-B6E0-C8153E943A4C}" srcOrd="8" destOrd="0" presId="urn:microsoft.com/office/officeart/2005/8/layout/radial1"/>
    <dgm:cxn modelId="{2E8DFE86-6503-4544-B736-2D3A8D335B5C}" type="presParOf" srcId="{818E42B2-BE5F-4DEA-9A06-2B07B467090A}" destId="{7815A19A-458D-4A49-BAF8-1F4BCA879221}" srcOrd="9" destOrd="0" presId="urn:microsoft.com/office/officeart/2005/8/layout/radial1"/>
    <dgm:cxn modelId="{4275EC75-6556-4494-973E-962C66A70340}" type="presParOf" srcId="{7815A19A-458D-4A49-BAF8-1F4BCA879221}" destId="{4DE2203B-F3CA-46D3-9183-C5B22568326F}" srcOrd="0" destOrd="0" presId="urn:microsoft.com/office/officeart/2005/8/layout/radial1"/>
    <dgm:cxn modelId="{121EB1FD-12BC-4855-9304-8261203C80EE}" type="presParOf" srcId="{818E42B2-BE5F-4DEA-9A06-2B07B467090A}" destId="{5B7D772F-A4B9-4F49-9337-7594B9D2A35A}" srcOrd="10" destOrd="0" presId="urn:microsoft.com/office/officeart/2005/8/layout/radial1"/>
    <dgm:cxn modelId="{F69D55B2-4836-4132-BB1E-6B95FD10CFFA}" type="presParOf" srcId="{818E42B2-BE5F-4DEA-9A06-2B07B467090A}" destId="{DC9C2DD9-8C34-44CE-9F47-218528F53915}" srcOrd="11" destOrd="0" presId="urn:microsoft.com/office/officeart/2005/8/layout/radial1"/>
    <dgm:cxn modelId="{893352B2-5E45-44B2-B4C1-9F97EF25CF65}" type="presParOf" srcId="{DC9C2DD9-8C34-44CE-9F47-218528F53915}" destId="{D4C522B9-DDB6-401E-9CB2-8CC154C1D09C}" srcOrd="0" destOrd="0" presId="urn:microsoft.com/office/officeart/2005/8/layout/radial1"/>
    <dgm:cxn modelId="{0A7074A9-81BC-4DCA-BD31-9444E0260401}" type="presParOf" srcId="{818E42B2-BE5F-4DEA-9A06-2B07B467090A}" destId="{BEFD6525-A542-4451-A883-BDBA2963CDE4}" srcOrd="12" destOrd="0" presId="urn:microsoft.com/office/officeart/2005/8/layout/radial1"/>
    <dgm:cxn modelId="{649DE453-21A1-49AE-BA80-52EF6DE3852B}" type="presParOf" srcId="{818E42B2-BE5F-4DEA-9A06-2B07B467090A}" destId="{C68BE842-A569-47E1-80A5-BBF62B84A429}" srcOrd="13" destOrd="0" presId="urn:microsoft.com/office/officeart/2005/8/layout/radial1"/>
    <dgm:cxn modelId="{2F2BC688-B5E6-4687-98C4-7826DFD8174E}" type="presParOf" srcId="{C68BE842-A569-47E1-80A5-BBF62B84A429}" destId="{196AE76C-8E01-4BAC-9FAA-B9CA21E4B2EC}" srcOrd="0" destOrd="0" presId="urn:microsoft.com/office/officeart/2005/8/layout/radial1"/>
    <dgm:cxn modelId="{672CB90F-B20D-4ACF-BDE4-9FD76D58BE24}" type="presParOf" srcId="{818E42B2-BE5F-4DEA-9A06-2B07B467090A}" destId="{B6BC2BBA-6B8E-417E-A0A3-9B8CCA456FBF}" srcOrd="14" destOrd="0" presId="urn:microsoft.com/office/officeart/2005/8/layout/radia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99AA58-2858-4D7F-81D9-B8355B36D518}">
      <dsp:nvSpPr>
        <dsp:cNvPr id="0" name=""/>
        <dsp:cNvSpPr/>
      </dsp:nvSpPr>
      <dsp:spPr>
        <a:xfrm>
          <a:off x="1727890" y="512052"/>
          <a:ext cx="3974047" cy="3974047"/>
        </a:xfrm>
        <a:prstGeom prst="blockArc">
          <a:avLst>
            <a:gd name="adj1" fmla="val 12532944"/>
            <a:gd name="adj2" fmla="val 16969604"/>
            <a:gd name="adj3" fmla="val 4525"/>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F52FEFC-33C1-4A2D-BBD0-DB3D37B2DD7F}">
      <dsp:nvSpPr>
        <dsp:cNvPr id="0" name=""/>
        <dsp:cNvSpPr/>
      </dsp:nvSpPr>
      <dsp:spPr>
        <a:xfrm>
          <a:off x="1643557" y="650870"/>
          <a:ext cx="3974047" cy="3974047"/>
        </a:xfrm>
        <a:prstGeom prst="blockArc">
          <a:avLst>
            <a:gd name="adj1" fmla="val 8953799"/>
            <a:gd name="adj2" fmla="val 12820547"/>
            <a:gd name="adj3" fmla="val 4525"/>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77DF1C8-78E6-4C58-956F-E46353734D97}">
      <dsp:nvSpPr>
        <dsp:cNvPr id="0" name=""/>
        <dsp:cNvSpPr/>
      </dsp:nvSpPr>
      <dsp:spPr>
        <a:xfrm>
          <a:off x="1661902" y="682348"/>
          <a:ext cx="3974047" cy="3974047"/>
        </a:xfrm>
        <a:prstGeom prst="blockArc">
          <a:avLst>
            <a:gd name="adj1" fmla="val 4648449"/>
            <a:gd name="adj2" fmla="val 9018293"/>
            <a:gd name="adj3" fmla="val 4525"/>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C0E23AC-BF4C-4D75-A82F-07F7A56B93C6}">
      <dsp:nvSpPr>
        <dsp:cNvPr id="0" name=""/>
        <dsp:cNvSpPr/>
      </dsp:nvSpPr>
      <dsp:spPr>
        <a:xfrm>
          <a:off x="2440581" y="669309"/>
          <a:ext cx="3974047" cy="3974047"/>
        </a:xfrm>
        <a:prstGeom prst="blockArc">
          <a:avLst>
            <a:gd name="adj1" fmla="val 2031776"/>
            <a:gd name="adj2" fmla="val 6036431"/>
            <a:gd name="adj3" fmla="val 4525"/>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5D23006-6877-4F70-923D-BE5253F4FDCC}">
      <dsp:nvSpPr>
        <dsp:cNvPr id="0" name=""/>
        <dsp:cNvSpPr/>
      </dsp:nvSpPr>
      <dsp:spPr>
        <a:xfrm>
          <a:off x="2466048" y="632291"/>
          <a:ext cx="3974047" cy="3974047"/>
        </a:xfrm>
        <a:prstGeom prst="blockArc">
          <a:avLst>
            <a:gd name="adj1" fmla="val 19740216"/>
            <a:gd name="adj2" fmla="val 2111314"/>
            <a:gd name="adj3" fmla="val 4525"/>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9FFBDD5-FFBA-4A0B-A38E-C2CA3F48659C}">
      <dsp:nvSpPr>
        <dsp:cNvPr id="0" name=""/>
        <dsp:cNvSpPr/>
      </dsp:nvSpPr>
      <dsp:spPr>
        <a:xfrm>
          <a:off x="2415811" y="543465"/>
          <a:ext cx="3974047" cy="3974047"/>
        </a:xfrm>
        <a:prstGeom prst="blockArc">
          <a:avLst>
            <a:gd name="adj1" fmla="val 15744132"/>
            <a:gd name="adj2" fmla="val 19920877"/>
            <a:gd name="adj3" fmla="val 4525"/>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0EE664A-163B-4B06-96F8-A31F73BA141C}">
      <dsp:nvSpPr>
        <dsp:cNvPr id="0" name=""/>
        <dsp:cNvSpPr/>
      </dsp:nvSpPr>
      <dsp:spPr>
        <a:xfrm>
          <a:off x="3138383" y="1646237"/>
          <a:ext cx="1940443" cy="1878212"/>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CA" sz="3200" b="1" u="sng" kern="1200"/>
            <a:t>B</a:t>
          </a:r>
          <a:r>
            <a:rPr lang="en-CA" sz="1800" u="none" kern="1200"/>
            <a:t>ehavioural Change</a:t>
          </a:r>
          <a:endParaRPr lang="en-CA" sz="1800" u="sng" kern="1200" dirty="0"/>
        </a:p>
      </dsp:txBody>
      <dsp:txXfrm>
        <a:off x="3422554" y="1921295"/>
        <a:ext cx="1372101" cy="1328096"/>
      </dsp:txXfrm>
    </dsp:sp>
    <dsp:sp modelId="{654F9748-CB29-45EA-A612-F646D592E3F6}">
      <dsp:nvSpPr>
        <dsp:cNvPr id="0" name=""/>
        <dsp:cNvSpPr/>
      </dsp:nvSpPr>
      <dsp:spPr>
        <a:xfrm>
          <a:off x="3262913" y="0"/>
          <a:ext cx="1766290" cy="1210951"/>
        </a:xfrm>
        <a:prstGeom prst="ellipse">
          <a:avLst/>
        </a:prstGeom>
        <a:solidFill>
          <a:schemeClr val="bg2">
            <a:lumMod val="5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CA" sz="3200" b="1" u="sng" kern="1200"/>
            <a:t>E</a:t>
          </a:r>
          <a:r>
            <a:rPr lang="en-CA" sz="1800" kern="1200"/>
            <a:t>ducation</a:t>
          </a:r>
          <a:endParaRPr lang="en-CA" sz="1800" kern="1200" dirty="0"/>
        </a:p>
      </dsp:txBody>
      <dsp:txXfrm>
        <a:off x="3521580" y="177340"/>
        <a:ext cx="1248956" cy="856271"/>
      </dsp:txXfrm>
    </dsp:sp>
    <dsp:sp modelId="{C07BAD5D-F734-408B-A182-7C12FD468364}">
      <dsp:nvSpPr>
        <dsp:cNvPr id="0" name=""/>
        <dsp:cNvSpPr/>
      </dsp:nvSpPr>
      <dsp:spPr>
        <a:xfrm>
          <a:off x="5102003" y="909610"/>
          <a:ext cx="2031608" cy="1419144"/>
        </a:xfrm>
        <a:prstGeom prst="ellipse">
          <a:avLst/>
        </a:prstGeom>
        <a:solidFill>
          <a:srgbClr val="C96009"/>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CA" sz="3200" b="1" u="sng" kern="1200" dirty="0"/>
            <a:t>E</a:t>
          </a:r>
          <a:r>
            <a:rPr lang="en-CA" sz="1800" kern="1200" dirty="0"/>
            <a:t>nvironment</a:t>
          </a:r>
        </a:p>
      </dsp:txBody>
      <dsp:txXfrm>
        <a:off x="5399525" y="1117439"/>
        <a:ext cx="1436564" cy="1003486"/>
      </dsp:txXfrm>
    </dsp:sp>
    <dsp:sp modelId="{8B9BC5A5-59B1-4055-BE45-60E9A019C732}">
      <dsp:nvSpPr>
        <dsp:cNvPr id="0" name=""/>
        <dsp:cNvSpPr/>
      </dsp:nvSpPr>
      <dsp:spPr>
        <a:xfrm>
          <a:off x="5108183" y="3116180"/>
          <a:ext cx="1864117" cy="1244572"/>
        </a:xfrm>
        <a:prstGeom prst="ellipse">
          <a:avLst/>
        </a:prstGeom>
        <a:solidFill>
          <a:schemeClr val="accent4">
            <a:lumMod val="5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CA" sz="3200" b="1" u="sng" kern="1200" dirty="0"/>
            <a:t>E</a:t>
          </a:r>
          <a:r>
            <a:rPr lang="en-CA" sz="1800" kern="1200" dirty="0"/>
            <a:t>quipment</a:t>
          </a:r>
        </a:p>
      </dsp:txBody>
      <dsp:txXfrm>
        <a:off x="5381177" y="3298443"/>
        <a:ext cx="1318129" cy="880046"/>
      </dsp:txXfrm>
    </dsp:sp>
    <dsp:sp modelId="{D7E26E60-6198-43A6-BF53-9FFA7B1A4967}">
      <dsp:nvSpPr>
        <dsp:cNvPr id="0" name=""/>
        <dsp:cNvSpPr/>
      </dsp:nvSpPr>
      <dsp:spPr>
        <a:xfrm>
          <a:off x="3199939" y="3993998"/>
          <a:ext cx="1740363" cy="1142424"/>
        </a:xfrm>
        <a:prstGeom prst="ellipse">
          <a:avLst/>
        </a:prstGeom>
        <a:solidFill>
          <a:schemeClr val="accent3">
            <a:lumMod val="5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CA" sz="3200" b="1" u="sng" kern="1200"/>
            <a:t>A</a:t>
          </a:r>
          <a:r>
            <a:rPr lang="en-CA" sz="1800" kern="1200"/>
            <a:t>ctivity</a:t>
          </a:r>
          <a:endParaRPr lang="en-CA" sz="1800" kern="1200" dirty="0"/>
        </a:p>
      </dsp:txBody>
      <dsp:txXfrm>
        <a:off x="3454809" y="4161302"/>
        <a:ext cx="1230623" cy="807816"/>
      </dsp:txXfrm>
    </dsp:sp>
    <dsp:sp modelId="{76BA296A-75D3-43DA-A783-5F64075C618E}">
      <dsp:nvSpPr>
        <dsp:cNvPr id="0" name=""/>
        <dsp:cNvSpPr/>
      </dsp:nvSpPr>
      <dsp:spPr>
        <a:xfrm>
          <a:off x="1057910" y="3006987"/>
          <a:ext cx="1807991" cy="1248906"/>
        </a:xfrm>
        <a:prstGeom prst="ellipse">
          <a:avLst/>
        </a:prstGeom>
        <a:solidFill>
          <a:schemeClr val="accent2">
            <a:lumMod val="5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CA" sz="3200" u="sng" kern="1200"/>
            <a:t>C</a:t>
          </a:r>
          <a:r>
            <a:rPr lang="en-CA" sz="1800" kern="1200"/>
            <a:t>lothing &amp; Footwear</a:t>
          </a:r>
          <a:endParaRPr lang="en-CA" sz="1800" kern="1200" dirty="0"/>
        </a:p>
      </dsp:txBody>
      <dsp:txXfrm>
        <a:off x="1322684" y="3189885"/>
        <a:ext cx="1278443" cy="883110"/>
      </dsp:txXfrm>
    </dsp:sp>
    <dsp:sp modelId="{90838FFE-890A-419F-87DE-29CE4362114B}">
      <dsp:nvSpPr>
        <dsp:cNvPr id="0" name=""/>
        <dsp:cNvSpPr/>
      </dsp:nvSpPr>
      <dsp:spPr>
        <a:xfrm>
          <a:off x="1011003" y="814681"/>
          <a:ext cx="2006829" cy="1492705"/>
        </a:xfrm>
        <a:prstGeom prst="ellipse">
          <a:avLst/>
        </a:prstGeom>
        <a:solidFill>
          <a:schemeClr val="accent1">
            <a:lumMod val="5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CA" sz="3200" b="1" u="sng" kern="1200"/>
            <a:t>H</a:t>
          </a:r>
          <a:r>
            <a:rPr lang="en-CA" sz="1800" kern="1200"/>
            <a:t>ealth Management</a:t>
          </a:r>
          <a:endParaRPr lang="en-CA" sz="1800" kern="1200" dirty="0"/>
        </a:p>
      </dsp:txBody>
      <dsp:txXfrm>
        <a:off x="1304896" y="1033283"/>
        <a:ext cx="1419043" cy="10555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AA6C00-BA36-4F85-B188-9365B525D40A}">
      <dsp:nvSpPr>
        <dsp:cNvPr id="0" name=""/>
        <dsp:cNvSpPr/>
      </dsp:nvSpPr>
      <dsp:spPr>
        <a:xfrm>
          <a:off x="3180410" y="1600636"/>
          <a:ext cx="2071857" cy="1890532"/>
        </a:xfrm>
        <a:prstGeom prst="ellipse">
          <a:avLst/>
        </a:prstGeom>
        <a:blipFill rotWithShape="0">
          <a:blip xmlns:r="http://schemas.openxmlformats.org/officeDocument/2006/relationships" r:embed="rId1" cstate="print"/>
          <a:srcRect/>
          <a:stretch>
            <a:fillRect l="-7000" r="-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2933700">
            <a:lnSpc>
              <a:spcPct val="90000"/>
            </a:lnSpc>
            <a:spcBef>
              <a:spcPct val="0"/>
            </a:spcBef>
            <a:spcAft>
              <a:spcPct val="35000"/>
            </a:spcAft>
            <a:buNone/>
          </a:pPr>
          <a:endParaRPr lang="en-CA" sz="6600" b="1" kern="1200" dirty="0"/>
        </a:p>
      </dsp:txBody>
      <dsp:txXfrm>
        <a:off x="3483826" y="1877498"/>
        <a:ext cx="1465025" cy="1336808"/>
      </dsp:txXfrm>
    </dsp:sp>
    <dsp:sp modelId="{E174B8C3-274E-400E-809E-A9C015824132}">
      <dsp:nvSpPr>
        <dsp:cNvPr id="0" name=""/>
        <dsp:cNvSpPr/>
      </dsp:nvSpPr>
      <dsp:spPr>
        <a:xfrm rot="16399587">
          <a:off x="4147233" y="1456669"/>
          <a:ext cx="263212" cy="27818"/>
        </a:xfrm>
        <a:custGeom>
          <a:avLst/>
          <a:gdLst/>
          <a:ahLst/>
          <a:cxnLst/>
          <a:rect l="0" t="0" r="0" b="0"/>
          <a:pathLst>
            <a:path>
              <a:moveTo>
                <a:pt x="0" y="13909"/>
              </a:moveTo>
              <a:lnTo>
                <a:pt x="263212" y="13909"/>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CA" sz="600" kern="1200"/>
        </a:p>
      </dsp:txBody>
      <dsp:txXfrm>
        <a:off x="4272259" y="1463997"/>
        <a:ext cx="13160" cy="13160"/>
      </dsp:txXfrm>
    </dsp:sp>
    <dsp:sp modelId="{66A36E1C-D16A-405F-9716-EC8D37E00AF7}">
      <dsp:nvSpPr>
        <dsp:cNvPr id="0" name=""/>
        <dsp:cNvSpPr/>
      </dsp:nvSpPr>
      <dsp:spPr>
        <a:xfrm>
          <a:off x="3607206" y="-100320"/>
          <a:ext cx="1442137" cy="1440725"/>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CA" sz="1400" kern="1200" dirty="0"/>
            <a:t>Assessment by a </a:t>
          </a:r>
          <a:r>
            <a:rPr lang="en-CA" sz="1400" b="1" kern="1200" dirty="0"/>
            <a:t>Primary Care Provider</a:t>
          </a:r>
        </a:p>
      </dsp:txBody>
      <dsp:txXfrm>
        <a:off x="3818402" y="110669"/>
        <a:ext cx="1019745" cy="1018747"/>
      </dsp:txXfrm>
    </dsp:sp>
    <dsp:sp modelId="{CC526330-BB93-4273-B2AC-66AD81D085C6}">
      <dsp:nvSpPr>
        <dsp:cNvPr id="0" name=""/>
        <dsp:cNvSpPr/>
      </dsp:nvSpPr>
      <dsp:spPr>
        <a:xfrm rot="19459193">
          <a:off x="4935388" y="1652115"/>
          <a:ext cx="1012653" cy="27818"/>
        </a:xfrm>
        <a:custGeom>
          <a:avLst/>
          <a:gdLst/>
          <a:ahLst/>
          <a:cxnLst/>
          <a:rect l="0" t="0" r="0" b="0"/>
          <a:pathLst>
            <a:path>
              <a:moveTo>
                <a:pt x="0" y="13909"/>
              </a:moveTo>
              <a:lnTo>
                <a:pt x="1012653" y="13909"/>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CA" sz="600" kern="1200"/>
        </a:p>
      </dsp:txBody>
      <dsp:txXfrm>
        <a:off x="5416398" y="1640708"/>
        <a:ext cx="50632" cy="50632"/>
      </dsp:txXfrm>
    </dsp:sp>
    <dsp:sp modelId="{9CDF0690-A36A-4515-81AD-24D84B11E936}">
      <dsp:nvSpPr>
        <dsp:cNvPr id="0" name=""/>
        <dsp:cNvSpPr/>
      </dsp:nvSpPr>
      <dsp:spPr>
        <a:xfrm>
          <a:off x="5732502" y="354406"/>
          <a:ext cx="1283805" cy="1283805"/>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CA" sz="1400" kern="1200" dirty="0"/>
            <a:t>Vision &amp; Hearing Check </a:t>
          </a:r>
        </a:p>
      </dsp:txBody>
      <dsp:txXfrm>
        <a:off x="5920511" y="542415"/>
        <a:ext cx="907787" cy="907787"/>
      </dsp:txXfrm>
    </dsp:sp>
    <dsp:sp modelId="{9528E519-1A71-4FA2-9389-BB6ECB308CC5}">
      <dsp:nvSpPr>
        <dsp:cNvPr id="0" name=""/>
        <dsp:cNvSpPr/>
      </dsp:nvSpPr>
      <dsp:spPr>
        <a:xfrm rot="478718">
          <a:off x="5237114" y="2720584"/>
          <a:ext cx="649523" cy="27818"/>
        </a:xfrm>
        <a:custGeom>
          <a:avLst/>
          <a:gdLst/>
          <a:ahLst/>
          <a:cxnLst/>
          <a:rect l="0" t="0" r="0" b="0"/>
          <a:pathLst>
            <a:path>
              <a:moveTo>
                <a:pt x="0" y="13909"/>
              </a:moveTo>
              <a:lnTo>
                <a:pt x="649523" y="13909"/>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CA" sz="600" kern="1200"/>
        </a:p>
      </dsp:txBody>
      <dsp:txXfrm>
        <a:off x="5545638" y="2718255"/>
        <a:ext cx="32476" cy="32476"/>
      </dsp:txXfrm>
    </dsp:sp>
    <dsp:sp modelId="{1A8CBC87-2986-4F4D-B34C-21426A071870}">
      <dsp:nvSpPr>
        <dsp:cNvPr id="0" name=""/>
        <dsp:cNvSpPr/>
      </dsp:nvSpPr>
      <dsp:spPr>
        <a:xfrm>
          <a:off x="5875584" y="2096502"/>
          <a:ext cx="1603884" cy="1588722"/>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CA" sz="1400" kern="1200" dirty="0"/>
            <a:t>Medication Review with a </a:t>
          </a:r>
          <a:r>
            <a:rPr lang="en-CA" sz="1400" b="1" kern="1200" dirty="0"/>
            <a:t>Pharmacist: </a:t>
          </a:r>
        </a:p>
      </dsp:txBody>
      <dsp:txXfrm>
        <a:off x="6110467" y="2329165"/>
        <a:ext cx="1134118" cy="1123396"/>
      </dsp:txXfrm>
    </dsp:sp>
    <dsp:sp modelId="{7D69AA04-8F1C-4653-9E6F-D6DEA59F9A6B}">
      <dsp:nvSpPr>
        <dsp:cNvPr id="0" name=""/>
        <dsp:cNvSpPr/>
      </dsp:nvSpPr>
      <dsp:spPr>
        <a:xfrm rot="3545650">
          <a:off x="4652675" y="3467883"/>
          <a:ext cx="247823" cy="27818"/>
        </a:xfrm>
        <a:custGeom>
          <a:avLst/>
          <a:gdLst/>
          <a:ahLst/>
          <a:cxnLst/>
          <a:rect l="0" t="0" r="0" b="0"/>
          <a:pathLst>
            <a:path>
              <a:moveTo>
                <a:pt x="0" y="13909"/>
              </a:moveTo>
              <a:lnTo>
                <a:pt x="247823" y="13909"/>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CA" sz="600" kern="1200"/>
        </a:p>
      </dsp:txBody>
      <dsp:txXfrm>
        <a:off x="4770391" y="3475596"/>
        <a:ext cx="12391" cy="12391"/>
      </dsp:txXfrm>
    </dsp:sp>
    <dsp:sp modelId="{7B4449DB-AB61-45CD-B6E0-C8153E943A4C}">
      <dsp:nvSpPr>
        <dsp:cNvPr id="0" name=""/>
        <dsp:cNvSpPr/>
      </dsp:nvSpPr>
      <dsp:spPr>
        <a:xfrm>
          <a:off x="4437209" y="3477014"/>
          <a:ext cx="1635658" cy="1608056"/>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CA" sz="1400" b="1" kern="1200"/>
            <a:t>Dietitians</a:t>
          </a:r>
          <a:r>
            <a:rPr lang="en-CA" sz="1400" kern="1200"/>
            <a:t> </a:t>
          </a:r>
          <a:r>
            <a:rPr lang="en-CA" sz="1400" kern="1200" dirty="0"/>
            <a:t>for proper instruction on Nutrition &amp; Hydration. </a:t>
          </a:r>
        </a:p>
      </dsp:txBody>
      <dsp:txXfrm>
        <a:off x="4676746" y="3712508"/>
        <a:ext cx="1156584" cy="1137068"/>
      </dsp:txXfrm>
    </dsp:sp>
    <dsp:sp modelId="{7815A19A-458D-4A49-BAF8-1F4BCA879221}">
      <dsp:nvSpPr>
        <dsp:cNvPr id="0" name=""/>
        <dsp:cNvSpPr/>
      </dsp:nvSpPr>
      <dsp:spPr>
        <a:xfrm rot="7993745">
          <a:off x="2996228" y="3485442"/>
          <a:ext cx="647701" cy="27818"/>
        </a:xfrm>
        <a:custGeom>
          <a:avLst/>
          <a:gdLst/>
          <a:ahLst/>
          <a:cxnLst/>
          <a:rect l="0" t="0" r="0" b="0"/>
          <a:pathLst>
            <a:path>
              <a:moveTo>
                <a:pt x="0" y="13909"/>
              </a:moveTo>
              <a:lnTo>
                <a:pt x="647701" y="13909"/>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CA" sz="600" kern="1200"/>
        </a:p>
      </dsp:txBody>
      <dsp:txXfrm rot="10800000">
        <a:off x="3303886" y="3483158"/>
        <a:ext cx="32385" cy="32385"/>
      </dsp:txXfrm>
    </dsp:sp>
    <dsp:sp modelId="{5B7D772F-A4B9-4F49-9337-7594B9D2A35A}">
      <dsp:nvSpPr>
        <dsp:cNvPr id="0" name=""/>
        <dsp:cNvSpPr/>
      </dsp:nvSpPr>
      <dsp:spPr>
        <a:xfrm>
          <a:off x="1820640" y="3545113"/>
          <a:ext cx="1529269" cy="1471857"/>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CA" sz="1400" b="1" kern="1200" dirty="0"/>
            <a:t>Physiotherapy &amp; Occupational Therapy</a:t>
          </a:r>
        </a:p>
      </dsp:txBody>
      <dsp:txXfrm>
        <a:off x="2044596" y="3760661"/>
        <a:ext cx="1081357" cy="1040761"/>
      </dsp:txXfrm>
    </dsp:sp>
    <dsp:sp modelId="{DC9C2DD9-8C34-44CE-9F47-218528F53915}">
      <dsp:nvSpPr>
        <dsp:cNvPr id="0" name=""/>
        <dsp:cNvSpPr/>
      </dsp:nvSpPr>
      <dsp:spPr>
        <a:xfrm rot="10668394">
          <a:off x="2071783" y="2592876"/>
          <a:ext cx="1109944" cy="27818"/>
        </a:xfrm>
        <a:custGeom>
          <a:avLst/>
          <a:gdLst/>
          <a:ahLst/>
          <a:cxnLst/>
          <a:rect l="0" t="0" r="0" b="0"/>
          <a:pathLst>
            <a:path>
              <a:moveTo>
                <a:pt x="0" y="13909"/>
              </a:moveTo>
              <a:lnTo>
                <a:pt x="1109944" y="13909"/>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CA" sz="600" kern="1200"/>
        </a:p>
      </dsp:txBody>
      <dsp:txXfrm rot="10800000">
        <a:off x="2599007" y="2579036"/>
        <a:ext cx="55497" cy="55497"/>
      </dsp:txXfrm>
    </dsp:sp>
    <dsp:sp modelId="{BEFD6525-A542-4451-A883-BDBA2963CDE4}">
      <dsp:nvSpPr>
        <dsp:cNvPr id="0" name=""/>
        <dsp:cNvSpPr/>
      </dsp:nvSpPr>
      <dsp:spPr>
        <a:xfrm>
          <a:off x="217791" y="1817212"/>
          <a:ext cx="1855214" cy="1692620"/>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CA" sz="1400" kern="1200" dirty="0"/>
            <a:t>Community Outreach Programs: Seniors support centers, Public Health Units</a:t>
          </a:r>
        </a:p>
      </dsp:txBody>
      <dsp:txXfrm>
        <a:off x="489481" y="2065090"/>
        <a:ext cx="1311834" cy="1196864"/>
      </dsp:txXfrm>
    </dsp:sp>
    <dsp:sp modelId="{C68BE842-A569-47E1-80A5-BBF62B84A429}">
      <dsp:nvSpPr>
        <dsp:cNvPr id="0" name=""/>
        <dsp:cNvSpPr/>
      </dsp:nvSpPr>
      <dsp:spPr>
        <a:xfrm rot="12828441">
          <a:off x="2204644" y="1615202"/>
          <a:ext cx="1285176" cy="27818"/>
        </a:xfrm>
        <a:custGeom>
          <a:avLst/>
          <a:gdLst/>
          <a:ahLst/>
          <a:cxnLst/>
          <a:rect l="0" t="0" r="0" b="0"/>
          <a:pathLst>
            <a:path>
              <a:moveTo>
                <a:pt x="0" y="13909"/>
              </a:moveTo>
              <a:lnTo>
                <a:pt x="1285176" y="13909"/>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CA" sz="600" kern="1200"/>
        </a:p>
      </dsp:txBody>
      <dsp:txXfrm rot="10800000">
        <a:off x="2815103" y="1596982"/>
        <a:ext cx="64258" cy="64258"/>
      </dsp:txXfrm>
    </dsp:sp>
    <dsp:sp modelId="{B6BC2BBA-6B8E-417E-A0A3-9B8CCA456FBF}">
      <dsp:nvSpPr>
        <dsp:cNvPr id="0" name=""/>
        <dsp:cNvSpPr/>
      </dsp:nvSpPr>
      <dsp:spPr>
        <a:xfrm>
          <a:off x="883867" y="125568"/>
          <a:ext cx="1584010" cy="1438337"/>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CA" sz="1400" b="1" kern="1200" dirty="0"/>
            <a:t>Chronic Disease Management</a:t>
          </a:r>
        </a:p>
      </dsp:txBody>
      <dsp:txXfrm>
        <a:off x="1115840" y="336208"/>
        <a:ext cx="1120064" cy="1017057"/>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D52DAAA-6432-FB45-98BE-0AC1B55CAFFF}" type="datetimeFigureOut">
              <a:rPr lang="en-US" smtClean="0"/>
              <a:t>3/23/2020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4833E54-15D3-6649-9AD7-97132B6E2A42}" type="slidenum">
              <a:rPr lang="en-US" smtClean="0"/>
              <a:t>‹#›</a:t>
            </a:fld>
            <a:endParaRPr lang="en-US"/>
          </a:p>
        </p:txBody>
      </p:sp>
    </p:spTree>
    <p:extLst>
      <p:ext uri="{BB962C8B-B14F-4D97-AF65-F5344CB8AC3E}">
        <p14:creationId xmlns:p14="http://schemas.microsoft.com/office/powerpoint/2010/main" val="40200027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E4B622F-57AB-AB43-9FA2-117D3C64A04F}" type="datetimeFigureOut">
              <a:rPr lang="en-US" smtClean="0"/>
              <a:t>3/23/2020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1320A0-0D2E-DC4A-9F79-6A9D4B0B36FF}" type="slidenum">
              <a:rPr lang="en-US" smtClean="0"/>
              <a:t>‹#›</a:t>
            </a:fld>
            <a:endParaRPr lang="en-US"/>
          </a:p>
        </p:txBody>
      </p:sp>
    </p:spTree>
    <p:extLst>
      <p:ext uri="{BB962C8B-B14F-4D97-AF65-F5344CB8AC3E}">
        <p14:creationId xmlns:p14="http://schemas.microsoft.com/office/powerpoint/2010/main" val="65924351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stopfalls.ca"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documents.ottawa.ca/sites/documents.ottawa.ca/files/documents/ss_fifty_plus.pdf"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www.champlainhealthline.ca/healthlibrary_docs/ChamplainFallsPreventionResourceInventoryNL_NG_Feb19,14.pdf" TargetMode="External"/><Relationship Id="rId5" Type="http://schemas.openxmlformats.org/officeDocument/2006/relationships/hyperlink" Target="http://www.champlainhealthline.ca/healthlibrary_docs/ChamplainFallsPreventionResourceInventoryRenfrewCounty.pdf" TargetMode="External"/><Relationship Id="rId4" Type="http://schemas.openxmlformats.org/officeDocument/2006/relationships/hyperlink" Target="http://www.champlainhealthline.ca/healthlibrary_docs/ChamplainFallsPreventionResourceInventoryEOHU.pdf"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150.statcan.gc.ca/n1/pub/91-215-x/2018002/sec2-eng.htm#n1"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150.statcan.gc.ca/n1/pub/91-215-x/2018002/sec2-eng.htm#n2"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Introduction</a:t>
            </a:r>
          </a:p>
          <a:p>
            <a:r>
              <a:rPr lang="en-CA" dirty="0"/>
              <a:t>\Add date</a:t>
            </a:r>
          </a:p>
          <a:p>
            <a:endParaRPr lang="en-CA" dirty="0"/>
          </a:p>
          <a:p>
            <a:endParaRPr lang="en-CA" dirty="0"/>
          </a:p>
          <a:p>
            <a:r>
              <a:rPr lang="en-CA" b="1" dirty="0"/>
              <a:t>Hand out list:</a:t>
            </a:r>
          </a:p>
          <a:p>
            <a:pPr marL="171450" indent="-171450">
              <a:buFont typeface="Arial"/>
              <a:buChar char="•"/>
            </a:pPr>
            <a:r>
              <a:rPr lang="en-CA" b="1" dirty="0"/>
              <a:t>*Staying Independent Checklist </a:t>
            </a:r>
          </a:p>
          <a:p>
            <a:pPr marL="171450" indent="-171450">
              <a:buFont typeface="Arial"/>
              <a:buChar char="•"/>
            </a:pPr>
            <a:r>
              <a:rPr lang="en-CA" dirty="0"/>
              <a:t>Med checklist (if available)  </a:t>
            </a:r>
          </a:p>
          <a:p>
            <a:pPr marL="171450" indent="-171450">
              <a:buFont typeface="Arial"/>
              <a:buChar char="•"/>
            </a:pPr>
            <a:r>
              <a:rPr lang="en-CA" dirty="0"/>
              <a:t>Blister pack or </a:t>
            </a:r>
            <a:r>
              <a:rPr lang="en-CA" dirty="0" err="1"/>
              <a:t>dosette</a:t>
            </a:r>
            <a:endParaRPr lang="en-CA" dirty="0"/>
          </a:p>
          <a:p>
            <a:pPr marL="171450" indent="-171450">
              <a:buFont typeface="Arial"/>
              <a:buChar char="•"/>
            </a:pPr>
            <a:r>
              <a:rPr lang="en-CA" b="1" dirty="0"/>
              <a:t>*Which Exercise Class is best for me</a:t>
            </a:r>
            <a:r>
              <a:rPr lang="en-CA" dirty="0"/>
              <a:t>: local version ( generic version on slide)</a:t>
            </a:r>
          </a:p>
          <a:p>
            <a:pPr marL="171450" indent="-171450">
              <a:buFont typeface="Arial"/>
              <a:buChar char="•"/>
            </a:pPr>
            <a:r>
              <a:rPr lang="en-CA" dirty="0"/>
              <a:t>A shoe / non slip sock to demonstrate</a:t>
            </a:r>
          </a:p>
          <a:p>
            <a:pPr marL="171450" indent="-171450">
              <a:buFont typeface="Arial"/>
              <a:buChar char="•"/>
            </a:pPr>
            <a:r>
              <a:rPr lang="en-CA" dirty="0"/>
              <a:t>Home safety checklist  (You  Can Prevent Falls)</a:t>
            </a:r>
          </a:p>
          <a:p>
            <a:pPr marL="171450" indent="-171450">
              <a:buFont typeface="Arial"/>
              <a:buChar char="•"/>
            </a:pPr>
            <a:r>
              <a:rPr lang="en-CA" b="1" dirty="0"/>
              <a:t>*What to do if you Fall</a:t>
            </a:r>
          </a:p>
          <a:p>
            <a:pPr marL="171450" indent="-171450">
              <a:buFont typeface="Arial"/>
              <a:buChar char="•"/>
            </a:pPr>
            <a:r>
              <a:rPr lang="en-CA" b="1" dirty="0"/>
              <a:t>*My Falls </a:t>
            </a:r>
            <a:r>
              <a:rPr lang="en-CA" b="1"/>
              <a:t>Action plan</a:t>
            </a:r>
          </a:p>
          <a:p>
            <a:pPr marL="171450" indent="-171450">
              <a:buFont typeface="Arial"/>
              <a:buChar char="•"/>
            </a:pPr>
            <a:endParaRPr lang="en-CA" b="1" dirty="0"/>
          </a:p>
          <a:p>
            <a:r>
              <a:rPr lang="en-CA" dirty="0"/>
              <a:t>* these are available on </a:t>
            </a:r>
            <a:r>
              <a:rPr lang="en-CA" dirty="0">
                <a:hlinkClick r:id="rId3"/>
              </a:rPr>
              <a:t>www.stopfalls.ca</a:t>
            </a:r>
            <a:r>
              <a:rPr lang="en-CA" dirty="0"/>
              <a:t> </a:t>
            </a:r>
          </a:p>
        </p:txBody>
      </p:sp>
      <p:sp>
        <p:nvSpPr>
          <p:cNvPr id="4" name="Slide Number Placeholder 3"/>
          <p:cNvSpPr>
            <a:spLocks noGrp="1"/>
          </p:cNvSpPr>
          <p:nvPr>
            <p:ph type="sldNum" sz="quarter" idx="10"/>
          </p:nvPr>
        </p:nvSpPr>
        <p:spPr/>
        <p:txBody>
          <a:bodyPr/>
          <a:lstStyle/>
          <a:p>
            <a:fld id="{C81320A0-0D2E-DC4A-9F79-6A9D4B0B36FF}" type="slidenum">
              <a:rPr lang="en-US" smtClean="0"/>
              <a:t>1</a:t>
            </a:fld>
            <a:endParaRPr lang="en-US"/>
          </a:p>
        </p:txBody>
      </p:sp>
    </p:spTree>
    <p:extLst>
      <p:ext uri="{BB962C8B-B14F-4D97-AF65-F5344CB8AC3E}">
        <p14:creationId xmlns:p14="http://schemas.microsoft.com/office/powerpoint/2010/main" val="4265027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sz="1200" kern="1200" dirty="0">
                <a:solidFill>
                  <a:schemeClr val="tx1"/>
                </a:solidFill>
                <a:latin typeface="Arial"/>
                <a:cs typeface="Arial"/>
              </a:rPr>
              <a:t>Why do falls matter? Impact on individual’s quality of life due to injury, disability, and potential loss of independence.</a:t>
            </a:r>
            <a:endParaRPr lang="en-CA" dirty="0">
              <a:latin typeface="Arial"/>
              <a:cs typeface="Arial"/>
            </a:endParaRPr>
          </a:p>
          <a:p>
            <a:r>
              <a:rPr lang="en-CA" dirty="0">
                <a:latin typeface="Arial"/>
                <a:cs typeface="Arial"/>
              </a:rPr>
              <a:t>Mention near falls and</a:t>
            </a:r>
            <a:r>
              <a:rPr lang="en-CA" baseline="0" dirty="0">
                <a:latin typeface="Arial"/>
                <a:cs typeface="Arial"/>
              </a:rPr>
              <a:t> the need to be proactive to stay independent.</a:t>
            </a:r>
          </a:p>
          <a:p>
            <a:endParaRPr lang="en-CA" dirty="0">
              <a:latin typeface="Arial"/>
              <a:cs typeface="Arial"/>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sz="1200" b="1" u="sng" kern="1200" dirty="0">
                <a:solidFill>
                  <a:schemeClr val="tx1"/>
                </a:solidFill>
                <a:latin typeface="Arial"/>
                <a:cs typeface="Arial"/>
              </a:rPr>
              <a:t>Post-Fall Syndrome</a:t>
            </a:r>
            <a:r>
              <a:rPr lang="en-CA" sz="1200" kern="1200" dirty="0">
                <a:solidFill>
                  <a:schemeClr val="tx1"/>
                </a:solidFill>
                <a:latin typeface="Arial"/>
                <a:cs typeface="Arial"/>
              </a:rPr>
              <a:t>:</a:t>
            </a: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latin typeface="Arial"/>
                <a:cs typeface="Arial"/>
              </a:rPr>
              <a:t>-Stats only telling part of the story. This cycle also has an impact on the individual’s caregivers and family members if they become less independent and less mobile (time, money, effort) .</a:t>
            </a: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latin typeface="Arial"/>
                <a:cs typeface="Arial"/>
              </a:rPr>
              <a:t>-We know from the research that most falls can be prevented. </a:t>
            </a:r>
          </a:p>
        </p:txBody>
      </p:sp>
      <p:sp>
        <p:nvSpPr>
          <p:cNvPr id="4" name="Slide Number Placeholder 3"/>
          <p:cNvSpPr>
            <a:spLocks noGrp="1"/>
          </p:cNvSpPr>
          <p:nvPr>
            <p:ph type="sldNum" sz="quarter" idx="10"/>
          </p:nvPr>
        </p:nvSpPr>
        <p:spPr/>
        <p:txBody>
          <a:bodyPr/>
          <a:lstStyle/>
          <a:p>
            <a:fld id="{3EBD178D-C4F0-420B-97AA-9CB6C551A513}" type="slidenum">
              <a:rPr lang="en-US" smtClean="0"/>
              <a:pPr/>
              <a:t>15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mn-lt"/>
                <a:ea typeface="+mn-ea"/>
                <a:cs typeface="+mn-cs"/>
              </a:rPr>
              <a:t>Have participants stand up.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mn-lt"/>
                <a:ea typeface="+mn-ea"/>
                <a:cs typeface="+mn-cs"/>
              </a:rPr>
              <a:t> “Balance safely on one foot as long as you can”. Hold on to a chair if needed.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mn-lt"/>
                <a:ea typeface="+mn-ea"/>
                <a:cs typeface="+mn-cs"/>
              </a:rPr>
              <a:t> Count to 30 seconds.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mn-lt"/>
                <a:ea typeface="+mn-ea"/>
                <a:cs typeface="+mn-cs"/>
              </a:rPr>
              <a:t> Ask participants to describe what the foot and ankle they were balancing on was doing.  Many will report several small movements.  “This is primarily your body and sensory system (somatosensory system) adjusting for the smaller base of support.”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mn-lt"/>
                <a:ea typeface="+mn-ea"/>
                <a:cs typeface="+mn-cs"/>
              </a:rPr>
              <a:t> “Now, balance on one foot as long as you can, but close both eyes.” Hang onto a chair if need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mn-lt"/>
                <a:ea typeface="+mn-ea"/>
                <a:cs typeface="+mn-cs"/>
              </a:rPr>
              <a:t> Most will have difficulty lasting 30 seconds with eyes closed, and ankle movements will be more rapid and pronounced.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mn-lt"/>
                <a:ea typeface="+mn-ea"/>
                <a:cs typeface="+mn-cs"/>
              </a:rPr>
              <a:t> “This shows how the somatosensory system compensates for the loss of visual input.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mn-lt"/>
                <a:ea typeface="+mn-ea"/>
                <a:cs typeface="+mn-cs"/>
              </a:rPr>
              <a:t> Even in healthy people with good balance systems, the loss of one system is immediately noticeable.”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mn-lt"/>
                <a:ea typeface="+mn-ea"/>
                <a:cs typeface="+mn-cs"/>
              </a:rPr>
              <a:t> There are four systems that control balance.  Each provides information to the brain to help keep us upright.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mn-lt"/>
                <a:ea typeface="+mn-ea"/>
                <a:cs typeface="+mn-cs"/>
              </a:rPr>
              <a:t> For example, the visual system tells our brain if it is light or dark, where we are and where other objects are in relation to us.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mn-lt"/>
                <a:ea typeface="+mn-ea"/>
                <a:cs typeface="+mn-cs"/>
              </a:rPr>
              <a:t> The vestibular system uses fluid in the inner ear to tell our brain whether we are leaning forward or backward, and whether we are stationary or moving.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mn-lt"/>
                <a:ea typeface="+mn-ea"/>
                <a:cs typeface="+mn-cs"/>
              </a:rPr>
              <a:t> The somatosensory system uses sensors in the muscles and joints throughout our body to tell our brain if we are walking on a hard or soft surface, or on level ground or a slope.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mn-lt"/>
                <a:ea typeface="+mn-ea"/>
                <a:cs typeface="+mn-cs"/>
              </a:rPr>
              <a:t> The musculoskeletal system provides the framework and strength that holds the body upright and allows for movement.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mn-lt"/>
                <a:ea typeface="+mn-ea"/>
                <a:cs typeface="+mn-cs"/>
              </a:rPr>
              <a:t> A change or deficit in one system greatly affects balance.</a:t>
            </a:r>
          </a:p>
          <a:p>
            <a:endParaRPr lang="en-CA" dirty="0"/>
          </a:p>
        </p:txBody>
      </p:sp>
      <p:sp>
        <p:nvSpPr>
          <p:cNvPr id="4" name="Slide Number Placeholder 3"/>
          <p:cNvSpPr>
            <a:spLocks noGrp="1"/>
          </p:cNvSpPr>
          <p:nvPr>
            <p:ph type="sldNum" sz="quarter" idx="5"/>
          </p:nvPr>
        </p:nvSpPr>
        <p:spPr/>
        <p:txBody>
          <a:bodyPr/>
          <a:lstStyle/>
          <a:p>
            <a:fld id="{C81320A0-0D2E-DC4A-9F79-6A9D4B0B36FF}" type="slidenum">
              <a:rPr lang="en-US" smtClean="0"/>
              <a:t>16</a:t>
            </a:fld>
            <a:endParaRPr lang="en-US"/>
          </a:p>
        </p:txBody>
      </p:sp>
    </p:spTree>
    <p:extLst>
      <p:ext uri="{BB962C8B-B14F-4D97-AF65-F5344CB8AC3E}">
        <p14:creationId xmlns:p14="http://schemas.microsoft.com/office/powerpoint/2010/main" val="2478386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575300" cy="4445000"/>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a:cs typeface="Arial"/>
              </a:rPr>
              <a:t>Ask the audience: Who </a:t>
            </a:r>
            <a:r>
              <a:rPr lang="en-US" sz="1200" u="sng" dirty="0">
                <a:latin typeface="Arial"/>
                <a:cs typeface="Arial"/>
              </a:rPr>
              <a:t>in the group has ever fallen please stand up!</a:t>
            </a:r>
          </a:p>
          <a:p>
            <a:pPr marL="0" marR="0" indent="0" algn="l" defTabSz="914400" rtl="0" eaLnBrk="1" fontAlgn="auto" latinLnBrk="0" hangingPunct="1">
              <a:lnSpc>
                <a:spcPct val="100000"/>
              </a:lnSpc>
              <a:spcBef>
                <a:spcPts val="0"/>
              </a:spcBef>
              <a:spcAft>
                <a:spcPts val="0"/>
              </a:spcAft>
              <a:buClrTx/>
              <a:buSzTx/>
              <a:buFontTx/>
              <a:buNone/>
              <a:tabLst/>
              <a:defRPr/>
            </a:pPr>
            <a:r>
              <a:rPr lang="en-US" u="sng" dirty="0">
                <a:latin typeface="Arial"/>
                <a:cs typeface="Arial"/>
              </a:rPr>
              <a:t>Remain standing if you have fallen </a:t>
            </a:r>
            <a:r>
              <a:rPr lang="en-US" sz="1200" u="sng" dirty="0">
                <a:latin typeface="Arial"/>
                <a:cs typeface="Arial"/>
              </a:rPr>
              <a:t>in the past year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rial"/>
                <a:cs typeface="Arial"/>
              </a:rPr>
              <a:t>Ask i</a:t>
            </a:r>
            <a:r>
              <a:rPr lang="en-US" sz="1200" dirty="0">
                <a:latin typeface="Arial"/>
                <a:cs typeface="Arial"/>
              </a:rPr>
              <a:t>f they wish to share their stories  (depends on the size of the group) and</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rial"/>
                <a:cs typeface="Arial"/>
              </a:rPr>
              <a:t>d</a:t>
            </a:r>
            <a:r>
              <a:rPr lang="en-US" sz="1200" dirty="0">
                <a:latin typeface="Arial"/>
                <a:cs typeface="Arial"/>
              </a:rPr>
              <a:t>iscuss the causes of these falls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a:latin typeface="Arial"/>
              <a:cs typeface="Arial"/>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latin typeface="Arial"/>
                <a:cs typeface="Arial"/>
              </a:rPr>
              <a:t>The risk factors for falls are numerous,</a:t>
            </a:r>
            <a:r>
              <a:rPr lang="en-CA" sz="1200" kern="1200" baseline="0" dirty="0">
                <a:solidFill>
                  <a:schemeClr val="tx1"/>
                </a:solidFill>
                <a:latin typeface="Arial"/>
                <a:cs typeface="Arial"/>
              </a:rPr>
              <a:t> complex and interrelated.</a:t>
            </a:r>
            <a:endParaRPr lang="en-CA" sz="1200" kern="1200" dirty="0">
              <a:solidFill>
                <a:schemeClr val="tx1"/>
              </a:solidFill>
              <a:latin typeface="Arial"/>
              <a:cs typeface="Arial"/>
            </a:endParaRPr>
          </a:p>
          <a:p>
            <a:r>
              <a:rPr lang="en-CA" sz="1200" kern="1200" dirty="0">
                <a:solidFill>
                  <a:schemeClr val="tx1"/>
                </a:solidFill>
                <a:latin typeface="Arial"/>
                <a:cs typeface="Arial"/>
              </a:rPr>
              <a:t>Emphasize that we can’t get caught up in dealing with just one risk factor,</a:t>
            </a:r>
            <a:r>
              <a:rPr lang="en-CA" sz="1200" kern="1200" baseline="0" dirty="0">
                <a:solidFill>
                  <a:schemeClr val="tx1"/>
                </a:solidFill>
                <a:latin typeface="Arial"/>
                <a:cs typeface="Arial"/>
              </a:rPr>
              <a:t> look at the big picture.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dirty="0">
                <a:latin typeface="Arial"/>
                <a:cs typeface="Arial"/>
              </a:rPr>
              <a:t>What</a:t>
            </a:r>
            <a:r>
              <a:rPr lang="en-CA" sz="1200" b="1" baseline="0" dirty="0">
                <a:latin typeface="Arial"/>
                <a:cs typeface="Arial"/>
              </a:rPr>
              <a:t> are the risk factors for falls?</a:t>
            </a:r>
            <a:endParaRPr lang="en-CA" sz="1200" b="1" dirty="0">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dirty="0">
                <a:latin typeface="Arial"/>
                <a:cs typeface="Arial"/>
              </a:rPr>
              <a:t>Biological /</a:t>
            </a:r>
            <a:r>
              <a:rPr lang="en-CA" sz="1200" b="0" baseline="0" dirty="0">
                <a:latin typeface="Arial"/>
                <a:cs typeface="Arial"/>
              </a:rPr>
              <a:t> intrinsic</a:t>
            </a:r>
            <a:endParaRPr lang="en-CA" sz="1200" b="0" dirty="0">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dirty="0">
                <a:latin typeface="Arial"/>
                <a:cs typeface="Arial"/>
              </a:rPr>
              <a:t>Social &amp; Economical</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dirty="0">
                <a:latin typeface="Arial"/>
                <a:cs typeface="Arial"/>
              </a:rPr>
              <a:t>Environmental</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dirty="0">
                <a:latin typeface="Arial"/>
                <a:cs typeface="Arial"/>
              </a:rPr>
              <a:t>Behavioural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dirty="0">
              <a:latin typeface="Arial"/>
              <a:cs typeface="Arial"/>
            </a:endParaRPr>
          </a:p>
          <a:p>
            <a:pPr defTabSz="914400">
              <a:defRPr/>
            </a:pPr>
            <a:r>
              <a:rPr lang="en-US" i="1" dirty="0">
                <a:latin typeface="Arial"/>
                <a:cs typeface="Arial"/>
              </a:rPr>
              <a:t>Each bullet will show with a click of the mouse</a:t>
            </a:r>
          </a:p>
          <a:p>
            <a:r>
              <a:rPr lang="en-CA" altLang="en-US" b="1" u="sng" dirty="0">
                <a:latin typeface="Arial"/>
                <a:cs typeface="Arial"/>
              </a:rPr>
              <a:t>This list groups and summarizes the major reasons why people fall</a:t>
            </a:r>
            <a:r>
              <a:rPr lang="en-CA" altLang="en-US" dirty="0">
                <a:latin typeface="Arial"/>
                <a:cs typeface="Arial"/>
              </a:rPr>
              <a:t>. </a:t>
            </a:r>
          </a:p>
          <a:p>
            <a:pPr lvl="1">
              <a:buFontTx/>
              <a:buChar char="•"/>
            </a:pPr>
            <a:r>
              <a:rPr lang="en-US" altLang="en-US" dirty="0">
                <a:latin typeface="Arial"/>
                <a:cs typeface="Arial"/>
              </a:rPr>
              <a:t>Medical/health conditions, vision, symptoms like dizziness, weakness, bowel/bladder incontinence</a:t>
            </a:r>
          </a:p>
          <a:p>
            <a:pPr lvl="1">
              <a:buFontTx/>
              <a:buChar char="•"/>
            </a:pPr>
            <a:r>
              <a:rPr lang="en-US" altLang="en-US" dirty="0">
                <a:latin typeface="Arial"/>
                <a:cs typeface="Arial"/>
              </a:rPr>
              <a:t> Medication</a:t>
            </a:r>
          </a:p>
          <a:p>
            <a:pPr lvl="1">
              <a:buFontTx/>
              <a:buChar char="•"/>
            </a:pPr>
            <a:r>
              <a:rPr lang="en-US" altLang="en-US" dirty="0">
                <a:latin typeface="Arial"/>
                <a:cs typeface="Arial"/>
              </a:rPr>
              <a:t>Poor Nutrition ) fuel and support for your body</a:t>
            </a:r>
          </a:p>
          <a:p>
            <a:pPr lvl="1">
              <a:buFontTx/>
              <a:buChar char="•"/>
            </a:pPr>
            <a:r>
              <a:rPr lang="en-US" altLang="en-US" dirty="0">
                <a:latin typeface="Arial"/>
                <a:cs typeface="Arial"/>
              </a:rPr>
              <a:t> Inactivity</a:t>
            </a:r>
          </a:p>
          <a:p>
            <a:pPr lvl="1">
              <a:buFontTx/>
              <a:buChar char="•"/>
            </a:pPr>
            <a:r>
              <a:rPr lang="en-US" altLang="en-US" dirty="0">
                <a:latin typeface="Arial"/>
                <a:cs typeface="Arial"/>
              </a:rPr>
              <a:t> home and environmental Hazards </a:t>
            </a:r>
          </a:p>
          <a:p>
            <a:pPr lvl="1">
              <a:buFontTx/>
              <a:buChar char="•"/>
            </a:pPr>
            <a:r>
              <a:rPr lang="en-US" altLang="en-US" dirty="0">
                <a:latin typeface="Arial"/>
                <a:cs typeface="Arial"/>
              </a:rPr>
              <a:t> </a:t>
            </a:r>
            <a:r>
              <a:rPr lang="en-US" altLang="en-US" dirty="0" err="1">
                <a:latin typeface="Arial"/>
                <a:cs typeface="Arial"/>
              </a:rPr>
              <a:t>Behaviours</a:t>
            </a:r>
            <a:r>
              <a:rPr lang="en-US" altLang="en-US" dirty="0">
                <a:latin typeface="Arial"/>
                <a:cs typeface="Arial"/>
              </a:rPr>
              <a:t> and choices</a:t>
            </a:r>
          </a:p>
          <a:p>
            <a:endParaRPr lang="en-CA" dirty="0">
              <a:latin typeface="Arial"/>
              <a:cs typeface="Arial"/>
            </a:endParaRPr>
          </a:p>
          <a:p>
            <a:endParaRPr lang="en-CA" dirty="0"/>
          </a:p>
        </p:txBody>
      </p:sp>
      <p:sp>
        <p:nvSpPr>
          <p:cNvPr id="4" name="Slide Number Placeholder 3"/>
          <p:cNvSpPr>
            <a:spLocks noGrp="1"/>
          </p:cNvSpPr>
          <p:nvPr>
            <p:ph type="sldNum" sz="quarter" idx="10"/>
          </p:nvPr>
        </p:nvSpPr>
        <p:spPr/>
        <p:txBody>
          <a:bodyPr/>
          <a:lstStyle/>
          <a:p>
            <a:fld id="{C81320A0-0D2E-DC4A-9F79-6A9D4B0B36FF}" type="slidenum">
              <a:rPr lang="en-US" smtClean="0"/>
              <a:t>17</a:t>
            </a:fld>
            <a:endParaRPr lang="en-US"/>
          </a:p>
        </p:txBody>
      </p:sp>
    </p:spTree>
    <p:extLst>
      <p:ext uri="{BB962C8B-B14F-4D97-AF65-F5344CB8AC3E}">
        <p14:creationId xmlns:p14="http://schemas.microsoft.com/office/powerpoint/2010/main" val="42780921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81320A0-0D2E-DC4A-9F79-6A9D4B0B36FF}" type="slidenum">
              <a:rPr lang="en-US" smtClean="0"/>
              <a:t>18</a:t>
            </a:fld>
            <a:endParaRPr lang="en-US"/>
          </a:p>
        </p:txBody>
      </p:sp>
    </p:spTree>
    <p:extLst>
      <p:ext uri="{BB962C8B-B14F-4D97-AF65-F5344CB8AC3E}">
        <p14:creationId xmlns:p14="http://schemas.microsoft.com/office/powerpoint/2010/main" val="10993755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dirty="0"/>
              <a:t>Source: Seniors’ </a:t>
            </a:r>
            <a:r>
              <a:rPr lang="fr-CA" dirty="0" err="1"/>
              <a:t>falls</a:t>
            </a:r>
            <a:r>
              <a:rPr lang="fr-CA" dirty="0"/>
              <a:t> in Canada, 2</a:t>
            </a:r>
            <a:r>
              <a:rPr lang="fr-CA" baseline="30000" dirty="0"/>
              <a:t>nd</a:t>
            </a:r>
            <a:r>
              <a:rPr lang="fr-CA" dirty="0"/>
              <a:t> report, 2014</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fr-CA" b="1" u="sng" baseline="0" dirty="0" err="1"/>
              <a:t>Biological</a:t>
            </a:r>
            <a:r>
              <a:rPr lang="fr-CA" b="1" u="sng" baseline="0" dirty="0"/>
              <a:t> / </a:t>
            </a:r>
            <a:r>
              <a:rPr lang="fr-CA" b="1" u="sng" baseline="0" dirty="0" err="1"/>
              <a:t>intrinsic</a:t>
            </a:r>
            <a:r>
              <a:rPr lang="fr-CA" baseline="0" dirty="0"/>
              <a:t>: </a:t>
            </a:r>
            <a:r>
              <a:rPr lang="fr-CA" sz="1200" dirty="0" err="1">
                <a:solidFill>
                  <a:prstClr val="black"/>
                </a:solidFill>
              </a:rPr>
              <a:t>Pertaining</a:t>
            </a:r>
            <a:r>
              <a:rPr lang="fr-CA" sz="1200" dirty="0">
                <a:solidFill>
                  <a:prstClr val="black"/>
                </a:solidFill>
              </a:rPr>
              <a:t> to </a:t>
            </a:r>
            <a:r>
              <a:rPr lang="fr-CA" sz="1200" dirty="0" err="1">
                <a:solidFill>
                  <a:prstClr val="black"/>
                </a:solidFill>
              </a:rPr>
              <a:t>human</a:t>
            </a:r>
            <a:r>
              <a:rPr lang="fr-CA" sz="1200" dirty="0">
                <a:solidFill>
                  <a:prstClr val="black"/>
                </a:solidFill>
              </a:rPr>
              <a:t> body and </a:t>
            </a:r>
            <a:r>
              <a:rPr lang="fr-CA" sz="1200" dirty="0" err="1">
                <a:solidFill>
                  <a:prstClr val="black"/>
                </a:solidFill>
              </a:rPr>
              <a:t>related</a:t>
            </a:r>
            <a:r>
              <a:rPr lang="fr-CA" sz="1200" dirty="0">
                <a:solidFill>
                  <a:prstClr val="black"/>
                </a:solidFill>
              </a:rPr>
              <a:t> to the </a:t>
            </a:r>
            <a:r>
              <a:rPr lang="fr-CA" sz="1200" dirty="0" err="1">
                <a:solidFill>
                  <a:prstClr val="black"/>
                </a:solidFill>
              </a:rPr>
              <a:t>natural</a:t>
            </a:r>
            <a:r>
              <a:rPr lang="fr-CA" sz="1200" dirty="0">
                <a:solidFill>
                  <a:prstClr val="black"/>
                </a:solidFill>
              </a:rPr>
              <a:t> process of </a:t>
            </a:r>
            <a:r>
              <a:rPr lang="fr-CA" sz="1200" dirty="0" err="1">
                <a:solidFill>
                  <a:prstClr val="black"/>
                </a:solidFill>
              </a:rPr>
              <a:t>aging</a:t>
            </a:r>
            <a:r>
              <a:rPr lang="fr-CA" sz="1200" dirty="0">
                <a:solidFill>
                  <a:prstClr val="black"/>
                </a:solidFill>
              </a:rPr>
              <a:t>, </a:t>
            </a:r>
            <a:r>
              <a:rPr lang="fr-CA" sz="1200" dirty="0" err="1">
                <a:solidFill>
                  <a:prstClr val="black"/>
                </a:solidFill>
              </a:rPr>
              <a:t>effects</a:t>
            </a:r>
            <a:r>
              <a:rPr lang="fr-CA" sz="1200" dirty="0">
                <a:solidFill>
                  <a:prstClr val="black"/>
                </a:solidFill>
              </a:rPr>
              <a:t> of </a:t>
            </a:r>
            <a:r>
              <a:rPr lang="fr-CA" sz="1200" dirty="0" err="1">
                <a:solidFill>
                  <a:prstClr val="black"/>
                </a:solidFill>
              </a:rPr>
              <a:t>chronic</a:t>
            </a:r>
            <a:r>
              <a:rPr lang="fr-CA" sz="1200" dirty="0">
                <a:solidFill>
                  <a:prstClr val="black"/>
                </a:solidFill>
              </a:rPr>
              <a:t> / acute </a:t>
            </a:r>
            <a:r>
              <a:rPr lang="fr-CA" sz="1200" dirty="0" err="1">
                <a:solidFill>
                  <a:prstClr val="black"/>
                </a:solidFill>
              </a:rPr>
              <a:t>health</a:t>
            </a:r>
            <a:r>
              <a:rPr lang="fr-CA" sz="1200" dirty="0">
                <a:solidFill>
                  <a:prstClr val="black"/>
                </a:solidFill>
              </a:rPr>
              <a:t> conditions</a:t>
            </a:r>
          </a:p>
          <a:p>
            <a:r>
              <a:rPr lang="fr-CA" baseline="0" dirty="0"/>
              <a:t>- acute </a:t>
            </a:r>
            <a:r>
              <a:rPr lang="fr-CA" baseline="0" dirty="0" err="1"/>
              <a:t>illness</a:t>
            </a:r>
            <a:r>
              <a:rPr lang="fr-CA" baseline="0" dirty="0"/>
              <a:t> (</a:t>
            </a:r>
            <a:r>
              <a:rPr lang="fr-CA" baseline="0" dirty="0" err="1"/>
              <a:t>weakness</a:t>
            </a:r>
            <a:r>
              <a:rPr lang="fr-CA" baseline="0" dirty="0"/>
              <a:t>, pain, </a:t>
            </a:r>
            <a:r>
              <a:rPr lang="fr-CA" baseline="0" dirty="0" err="1"/>
              <a:t>fever</a:t>
            </a:r>
            <a:r>
              <a:rPr lang="fr-CA" baseline="0" dirty="0"/>
              <a:t>, </a:t>
            </a:r>
            <a:r>
              <a:rPr lang="fr-CA" baseline="0" dirty="0" err="1"/>
              <a:t>nausea</a:t>
            </a:r>
            <a:r>
              <a:rPr lang="fr-CA" baseline="0" dirty="0"/>
              <a:t> and </a:t>
            </a:r>
            <a:r>
              <a:rPr lang="fr-CA" baseline="0" dirty="0" err="1"/>
              <a:t>dizziness</a:t>
            </a:r>
            <a:r>
              <a:rPr lang="fr-CA" baseline="0" dirty="0"/>
              <a:t>, </a:t>
            </a:r>
            <a:r>
              <a:rPr lang="fr-CA" baseline="0" dirty="0" err="1"/>
              <a:t>urniary</a:t>
            </a:r>
            <a:r>
              <a:rPr lang="fr-CA" baseline="0" dirty="0"/>
              <a:t> tract infection, </a:t>
            </a:r>
            <a:r>
              <a:rPr lang="fr-CA" baseline="0" dirty="0" err="1"/>
              <a:t>effects</a:t>
            </a:r>
            <a:r>
              <a:rPr lang="fr-CA" baseline="0" dirty="0"/>
              <a:t> of </a:t>
            </a:r>
            <a:r>
              <a:rPr lang="fr-CA" baseline="0" dirty="0" err="1"/>
              <a:t>medications</a:t>
            </a:r>
            <a:r>
              <a:rPr lang="fr-CA" baseline="0" dirty="0"/>
              <a:t>), balance &amp; </a:t>
            </a:r>
            <a:r>
              <a:rPr lang="fr-CA" baseline="0" dirty="0" err="1"/>
              <a:t>gait</a:t>
            </a:r>
            <a:r>
              <a:rPr lang="fr-CA" baseline="0" dirty="0"/>
              <a:t>, </a:t>
            </a:r>
            <a:r>
              <a:rPr lang="fr-CA" baseline="0" dirty="0" err="1"/>
              <a:t>chronic</a:t>
            </a:r>
            <a:r>
              <a:rPr lang="fr-CA" baseline="0" dirty="0"/>
              <a:t> conditions and </a:t>
            </a:r>
            <a:r>
              <a:rPr lang="fr-CA" baseline="0" dirty="0" err="1"/>
              <a:t>disabilitities</a:t>
            </a:r>
            <a:r>
              <a:rPr lang="fr-CA" baseline="0" dirty="0"/>
              <a:t>, cognitive </a:t>
            </a:r>
            <a:r>
              <a:rPr lang="fr-CA" baseline="0" dirty="0" err="1"/>
              <a:t>impairment</a:t>
            </a:r>
            <a:r>
              <a:rPr lang="fr-CA" baseline="0" dirty="0"/>
              <a:t>, </a:t>
            </a:r>
            <a:r>
              <a:rPr lang="fr-CA" baseline="0" dirty="0" err="1"/>
              <a:t>low</a:t>
            </a:r>
            <a:r>
              <a:rPr lang="fr-CA" baseline="0" dirty="0"/>
              <a:t> vision, muscle </a:t>
            </a:r>
            <a:r>
              <a:rPr lang="fr-CA" baseline="0" dirty="0" err="1"/>
              <a:t>weakness</a:t>
            </a:r>
            <a:r>
              <a:rPr lang="fr-CA" baseline="0" dirty="0"/>
              <a:t> and </a:t>
            </a:r>
            <a:r>
              <a:rPr lang="fr-CA" baseline="0" dirty="0" err="1"/>
              <a:t>reduced</a:t>
            </a:r>
            <a:r>
              <a:rPr lang="fr-CA" baseline="0" dirty="0"/>
              <a:t> </a:t>
            </a:r>
            <a:r>
              <a:rPr lang="fr-CA" baseline="0" dirty="0" err="1"/>
              <a:t>physical</a:t>
            </a:r>
            <a:r>
              <a:rPr lang="fr-CA" baseline="0" dirty="0"/>
              <a:t> fitness</a:t>
            </a:r>
          </a:p>
          <a:p>
            <a:pPr marL="0" marR="0" lvl="0" indent="0" algn="l" defTabSz="457200" rtl="0" eaLnBrk="1" fontAlgn="auto" latinLnBrk="0" hangingPunct="1">
              <a:lnSpc>
                <a:spcPct val="100000"/>
              </a:lnSpc>
              <a:spcBef>
                <a:spcPts val="0"/>
              </a:spcBef>
              <a:spcAft>
                <a:spcPts val="0"/>
              </a:spcAft>
              <a:buClrTx/>
              <a:buSzTx/>
              <a:buFontTx/>
              <a:buNone/>
              <a:tabLst/>
              <a:defRPr/>
            </a:pPr>
            <a:r>
              <a:rPr lang="fr-CA" b="1" u="sng" baseline="0" dirty="0" err="1"/>
              <a:t>Behavioural</a:t>
            </a:r>
            <a:r>
              <a:rPr lang="fr-CA" baseline="0" dirty="0"/>
              <a:t>: </a:t>
            </a:r>
            <a:r>
              <a:rPr lang="fr-CA" sz="1200" dirty="0" err="1">
                <a:solidFill>
                  <a:prstClr val="black"/>
                </a:solidFill>
              </a:rPr>
              <a:t>Include</a:t>
            </a:r>
            <a:r>
              <a:rPr lang="fr-CA" sz="1200" dirty="0">
                <a:solidFill>
                  <a:prstClr val="black"/>
                </a:solidFill>
              </a:rPr>
              <a:t> actions, </a:t>
            </a:r>
            <a:r>
              <a:rPr lang="fr-CA" sz="1200" dirty="0" err="1">
                <a:solidFill>
                  <a:prstClr val="black"/>
                </a:solidFill>
              </a:rPr>
              <a:t>emotions</a:t>
            </a:r>
            <a:r>
              <a:rPr lang="fr-CA" sz="1200" dirty="0">
                <a:solidFill>
                  <a:prstClr val="black"/>
                </a:solidFill>
              </a:rPr>
              <a:t> or </a:t>
            </a:r>
            <a:r>
              <a:rPr lang="fr-CA" sz="1200" dirty="0" err="1">
                <a:solidFill>
                  <a:prstClr val="black"/>
                </a:solidFill>
              </a:rPr>
              <a:t>choices</a:t>
            </a:r>
            <a:r>
              <a:rPr lang="fr-CA" sz="1200" dirty="0">
                <a:solidFill>
                  <a:prstClr val="black"/>
                </a:solidFill>
              </a:rPr>
              <a:t> of the </a:t>
            </a:r>
            <a:r>
              <a:rPr lang="fr-CA" sz="1200" dirty="0" err="1">
                <a:solidFill>
                  <a:prstClr val="black"/>
                </a:solidFill>
              </a:rPr>
              <a:t>individual</a:t>
            </a:r>
            <a:endParaRPr lang="fr-CA" sz="1200" dirty="0">
              <a:solidFill>
                <a:prstClr val="black"/>
              </a:solidFill>
            </a:endParaRPr>
          </a:p>
          <a:p>
            <a:r>
              <a:rPr lang="fr-CA" baseline="0" dirty="0"/>
              <a:t>- </a:t>
            </a:r>
            <a:r>
              <a:rPr lang="fr-CA" baseline="0" dirty="0" err="1"/>
              <a:t>assitive</a:t>
            </a:r>
            <a:r>
              <a:rPr lang="fr-CA" baseline="0" dirty="0"/>
              <a:t> </a:t>
            </a:r>
            <a:r>
              <a:rPr lang="fr-CA" baseline="0" dirty="0" err="1"/>
              <a:t>devices</a:t>
            </a:r>
            <a:r>
              <a:rPr lang="fr-CA" baseline="0" dirty="0"/>
              <a:t>, excessive </a:t>
            </a:r>
            <a:r>
              <a:rPr lang="fr-CA" baseline="0" dirty="0" err="1"/>
              <a:t>alcohol</a:t>
            </a:r>
            <a:r>
              <a:rPr lang="fr-CA" baseline="0" dirty="0"/>
              <a:t>, </a:t>
            </a:r>
            <a:r>
              <a:rPr lang="fr-CA" baseline="0" dirty="0" err="1"/>
              <a:t>fear</a:t>
            </a:r>
            <a:r>
              <a:rPr lang="fr-CA" baseline="0" dirty="0"/>
              <a:t> of </a:t>
            </a:r>
            <a:r>
              <a:rPr lang="fr-CA" baseline="0" dirty="0" err="1"/>
              <a:t>falling</a:t>
            </a:r>
            <a:r>
              <a:rPr lang="fr-CA" baseline="0" dirty="0"/>
              <a:t>, </a:t>
            </a:r>
            <a:r>
              <a:rPr lang="fr-CA" baseline="0" dirty="0" err="1"/>
              <a:t>footwear</a:t>
            </a:r>
            <a:r>
              <a:rPr lang="fr-CA" baseline="0" dirty="0"/>
              <a:t> and </a:t>
            </a:r>
            <a:r>
              <a:rPr lang="fr-CA" baseline="0" dirty="0" err="1"/>
              <a:t>clothing</a:t>
            </a:r>
            <a:r>
              <a:rPr lang="fr-CA" baseline="0" dirty="0"/>
              <a:t>, </a:t>
            </a:r>
            <a:r>
              <a:rPr lang="fr-CA" baseline="0" dirty="0" err="1"/>
              <a:t>history</a:t>
            </a:r>
            <a:r>
              <a:rPr lang="fr-CA" baseline="0" dirty="0"/>
              <a:t> of </a:t>
            </a:r>
            <a:r>
              <a:rPr lang="fr-CA" baseline="0" dirty="0" err="1"/>
              <a:t>previous</a:t>
            </a:r>
            <a:r>
              <a:rPr lang="fr-CA" baseline="0" dirty="0"/>
              <a:t> </a:t>
            </a:r>
            <a:r>
              <a:rPr lang="fr-CA" baseline="0" dirty="0" err="1"/>
              <a:t>falls</a:t>
            </a:r>
            <a:r>
              <a:rPr lang="fr-CA" baseline="0" dirty="0"/>
              <a:t>, </a:t>
            </a:r>
            <a:r>
              <a:rPr lang="fr-CA" baseline="0" dirty="0" err="1"/>
              <a:t>inadequat</a:t>
            </a:r>
            <a:r>
              <a:rPr lang="fr-CA" baseline="0" dirty="0"/>
              <a:t> </a:t>
            </a:r>
            <a:r>
              <a:rPr lang="fr-CA" baseline="0" dirty="0" err="1"/>
              <a:t>diet</a:t>
            </a:r>
            <a:r>
              <a:rPr lang="fr-CA" baseline="0" dirty="0"/>
              <a:t>, </a:t>
            </a:r>
            <a:r>
              <a:rPr lang="fr-CA" baseline="0" dirty="0" err="1"/>
              <a:t>medications</a:t>
            </a:r>
            <a:r>
              <a:rPr lang="fr-CA" baseline="0" dirty="0"/>
              <a:t>, </a:t>
            </a:r>
            <a:r>
              <a:rPr lang="fr-CA" baseline="0" dirty="0" err="1"/>
              <a:t>risk-taking</a:t>
            </a:r>
            <a:r>
              <a:rPr lang="fr-CA" baseline="0" dirty="0"/>
              <a:t> </a:t>
            </a:r>
            <a:r>
              <a:rPr lang="fr-CA" baseline="0" dirty="0" err="1"/>
              <a:t>behaviour</a:t>
            </a:r>
            <a:r>
              <a:rPr lang="fr-CA" baseline="0" dirty="0"/>
              <a:t>, </a:t>
            </a:r>
            <a:r>
              <a:rPr lang="fr-CA" baseline="0" dirty="0" err="1"/>
              <a:t>vitamin</a:t>
            </a:r>
            <a:r>
              <a:rPr lang="fr-CA" baseline="0" dirty="0"/>
              <a:t> D.</a:t>
            </a:r>
          </a:p>
          <a:p>
            <a:pPr marL="0" marR="0" lvl="0" indent="0" algn="l" defTabSz="457200" rtl="0" eaLnBrk="1" fontAlgn="auto" latinLnBrk="0" hangingPunct="1">
              <a:lnSpc>
                <a:spcPct val="100000"/>
              </a:lnSpc>
              <a:spcBef>
                <a:spcPts val="0"/>
              </a:spcBef>
              <a:spcAft>
                <a:spcPts val="0"/>
              </a:spcAft>
              <a:buClrTx/>
              <a:buSzTx/>
              <a:buFontTx/>
              <a:buNone/>
              <a:tabLst/>
              <a:defRPr/>
            </a:pPr>
            <a:r>
              <a:rPr lang="fr-CA" b="1" u="sng" baseline="0" dirty="0" err="1"/>
              <a:t>Environmental</a:t>
            </a:r>
            <a:r>
              <a:rPr lang="fr-CA" baseline="0" dirty="0" err="1"/>
              <a:t>:</a:t>
            </a:r>
            <a:r>
              <a:rPr lang="fr-CA" sz="1200" dirty="0" err="1">
                <a:solidFill>
                  <a:prstClr val="black"/>
                </a:solidFill>
              </a:rPr>
              <a:t>Physical</a:t>
            </a:r>
            <a:r>
              <a:rPr lang="fr-CA" sz="1200" dirty="0">
                <a:solidFill>
                  <a:prstClr val="black"/>
                </a:solidFill>
              </a:rPr>
              <a:t> </a:t>
            </a:r>
            <a:r>
              <a:rPr lang="fr-CA" sz="1200" dirty="0" err="1">
                <a:solidFill>
                  <a:prstClr val="black"/>
                </a:solidFill>
              </a:rPr>
              <a:t>environments</a:t>
            </a:r>
            <a:r>
              <a:rPr lang="fr-CA" sz="1200" dirty="0">
                <a:solidFill>
                  <a:prstClr val="black"/>
                </a:solidFill>
              </a:rPr>
              <a:t> – design of building, entrances, </a:t>
            </a:r>
            <a:r>
              <a:rPr lang="fr-CA" sz="1200" dirty="0" err="1">
                <a:solidFill>
                  <a:prstClr val="black"/>
                </a:solidFill>
              </a:rPr>
              <a:t>outdoor</a:t>
            </a:r>
            <a:r>
              <a:rPr lang="fr-CA" sz="1200" dirty="0">
                <a:solidFill>
                  <a:prstClr val="black"/>
                </a:solidFill>
              </a:rPr>
              <a:t> </a:t>
            </a:r>
            <a:r>
              <a:rPr lang="fr-CA" sz="1200" dirty="0" err="1">
                <a:solidFill>
                  <a:prstClr val="black"/>
                </a:solidFill>
              </a:rPr>
              <a:t>spaces</a:t>
            </a:r>
            <a:r>
              <a:rPr lang="fr-CA" sz="1200" dirty="0">
                <a:solidFill>
                  <a:prstClr val="black"/>
                </a:solidFill>
              </a:rPr>
              <a:t>, type of </a:t>
            </a:r>
            <a:r>
              <a:rPr lang="fr-CA" sz="1200" dirty="0" err="1">
                <a:solidFill>
                  <a:prstClr val="black"/>
                </a:solidFill>
              </a:rPr>
              <a:t>furniture</a:t>
            </a:r>
            <a:r>
              <a:rPr lang="fr-CA" sz="1200" dirty="0">
                <a:solidFill>
                  <a:prstClr val="black"/>
                </a:solidFill>
              </a:rPr>
              <a:t> and </a:t>
            </a:r>
            <a:r>
              <a:rPr lang="fr-CA" sz="1200" dirty="0" err="1">
                <a:solidFill>
                  <a:prstClr val="black"/>
                </a:solidFill>
              </a:rPr>
              <a:t>objects</a:t>
            </a:r>
            <a:r>
              <a:rPr lang="fr-CA" sz="1200" dirty="0">
                <a:solidFill>
                  <a:prstClr val="black"/>
                </a:solidFill>
              </a:rPr>
              <a:t> in the room </a:t>
            </a:r>
          </a:p>
          <a:p>
            <a:r>
              <a:rPr lang="fr-CA" baseline="0" dirty="0"/>
              <a:t>- </a:t>
            </a:r>
            <a:r>
              <a:rPr lang="fr-CA" baseline="0" dirty="0" err="1"/>
              <a:t>factors</a:t>
            </a:r>
            <a:r>
              <a:rPr lang="fr-CA" baseline="0" dirty="0"/>
              <a:t> in the </a:t>
            </a:r>
            <a:r>
              <a:rPr lang="fr-CA" baseline="0" dirty="0" err="1"/>
              <a:t>community</a:t>
            </a:r>
            <a:r>
              <a:rPr lang="fr-CA" baseline="0" dirty="0"/>
              <a:t>(</a:t>
            </a:r>
            <a:r>
              <a:rPr lang="fr-CA" baseline="0" dirty="0" err="1"/>
              <a:t>related</a:t>
            </a:r>
            <a:r>
              <a:rPr lang="fr-CA" baseline="0" dirty="0"/>
              <a:t> to design standards and building codes  </a:t>
            </a:r>
            <a:r>
              <a:rPr lang="fr-CA" baseline="0" dirty="0" err="1"/>
              <a:t>may</a:t>
            </a:r>
            <a:r>
              <a:rPr lang="fr-CA" baseline="0" dirty="0"/>
              <a:t> not </a:t>
            </a:r>
            <a:r>
              <a:rPr lang="fr-CA" baseline="0" dirty="0" err="1"/>
              <a:t>take</a:t>
            </a:r>
            <a:r>
              <a:rPr lang="fr-CA" baseline="0" dirty="0"/>
              <a:t> </a:t>
            </a:r>
            <a:r>
              <a:rPr lang="fr-CA" baseline="0" dirty="0" err="1"/>
              <a:t>into</a:t>
            </a:r>
            <a:r>
              <a:rPr lang="fr-CA" baseline="0" dirty="0"/>
              <a:t> </a:t>
            </a:r>
            <a:r>
              <a:rPr lang="fr-CA" baseline="0" dirty="0" err="1"/>
              <a:t>account</a:t>
            </a:r>
            <a:r>
              <a:rPr lang="fr-CA" baseline="0" dirty="0"/>
              <a:t> the </a:t>
            </a:r>
            <a:r>
              <a:rPr lang="fr-CA" baseline="0" dirty="0" err="1"/>
              <a:t>needs</a:t>
            </a:r>
            <a:r>
              <a:rPr lang="fr-CA" baseline="0" dirty="0"/>
              <a:t> of </a:t>
            </a:r>
            <a:r>
              <a:rPr lang="fr-CA" baseline="0" dirty="0" err="1"/>
              <a:t>older</a:t>
            </a:r>
            <a:r>
              <a:rPr lang="fr-CA" baseline="0" dirty="0"/>
              <a:t> </a:t>
            </a:r>
            <a:r>
              <a:rPr lang="fr-CA" baseline="0" dirty="0" err="1"/>
              <a:t>persons</a:t>
            </a:r>
            <a:r>
              <a:rPr lang="fr-CA" baseline="0" dirty="0"/>
              <a:t>), </a:t>
            </a:r>
            <a:r>
              <a:rPr lang="fr-CA" baseline="0" dirty="0" err="1"/>
              <a:t>factors</a:t>
            </a:r>
            <a:r>
              <a:rPr lang="fr-CA" baseline="0" dirty="0"/>
              <a:t> in the living </a:t>
            </a:r>
            <a:r>
              <a:rPr lang="fr-CA" baseline="0" dirty="0" err="1"/>
              <a:t>environment</a:t>
            </a:r>
            <a:r>
              <a:rPr lang="fr-CA" baseline="0" dirty="0"/>
              <a:t> (</a:t>
            </a:r>
            <a:r>
              <a:rPr lang="fr-CA" baseline="0" dirty="0" err="1"/>
              <a:t>hazards</a:t>
            </a:r>
            <a:r>
              <a:rPr lang="fr-CA" baseline="0" dirty="0"/>
              <a:t> in the homes, pets, </a:t>
            </a:r>
            <a:r>
              <a:rPr lang="fr-CA" baseline="0" dirty="0" err="1"/>
              <a:t>moving</a:t>
            </a:r>
            <a:r>
              <a:rPr lang="fr-CA" baseline="0" dirty="0"/>
              <a:t> to a new location), </a:t>
            </a:r>
            <a:r>
              <a:rPr lang="fr-CA" baseline="0" dirty="0" err="1"/>
              <a:t>weather</a:t>
            </a:r>
            <a:r>
              <a:rPr lang="fr-CA" baseline="0" dirty="0"/>
              <a:t> and </a:t>
            </a:r>
            <a:r>
              <a:rPr lang="fr-CA" baseline="0" dirty="0" err="1"/>
              <a:t>climate</a:t>
            </a:r>
            <a:r>
              <a:rPr lang="fr-CA" baseline="0" dirty="0"/>
              <a:t> (</a:t>
            </a:r>
            <a:r>
              <a:rPr lang="fr-CA" baseline="0" dirty="0" err="1"/>
              <a:t>outside</a:t>
            </a:r>
            <a:r>
              <a:rPr lang="fr-CA" baseline="0" dirty="0"/>
              <a:t> </a:t>
            </a:r>
            <a:r>
              <a:rPr lang="fr-CA" baseline="0" dirty="0" err="1"/>
              <a:t>winter</a:t>
            </a:r>
            <a:r>
              <a:rPr lang="fr-CA" baseline="0" dirty="0"/>
              <a:t> </a:t>
            </a:r>
            <a:r>
              <a:rPr lang="fr-CA" baseline="0" dirty="0" err="1"/>
              <a:t>weather</a:t>
            </a:r>
            <a:r>
              <a:rPr lang="fr-CA" baseline="0" dirty="0"/>
              <a:t> conditions, </a:t>
            </a:r>
            <a:r>
              <a:rPr lang="fr-CA" baseline="0" dirty="0" err="1"/>
              <a:t>wet</a:t>
            </a:r>
            <a:r>
              <a:rPr lang="fr-CA" baseline="0" dirty="0"/>
              <a:t> entrances, </a:t>
            </a:r>
            <a:r>
              <a:rPr lang="fr-CA" baseline="0" dirty="0" err="1"/>
              <a:t>difficulty</a:t>
            </a:r>
            <a:r>
              <a:rPr lang="fr-CA" baseline="0" dirty="0"/>
              <a:t> </a:t>
            </a:r>
            <a:r>
              <a:rPr lang="fr-CA" baseline="0" dirty="0" err="1"/>
              <a:t>using</a:t>
            </a:r>
            <a:r>
              <a:rPr lang="fr-CA" baseline="0" dirty="0"/>
              <a:t> </a:t>
            </a:r>
            <a:r>
              <a:rPr lang="fr-CA" baseline="0" dirty="0" err="1"/>
              <a:t>assistive</a:t>
            </a:r>
            <a:r>
              <a:rPr lang="fr-CA" baseline="0" dirty="0"/>
              <a:t> </a:t>
            </a:r>
            <a:r>
              <a:rPr lang="fr-CA" baseline="0" dirty="0" err="1"/>
              <a:t>devices</a:t>
            </a:r>
            <a:r>
              <a:rPr lang="fr-CA" baseline="0" dirty="0"/>
              <a:t> on </a:t>
            </a:r>
            <a:r>
              <a:rPr lang="fr-CA" baseline="0" dirty="0" err="1"/>
              <a:t>wet</a:t>
            </a:r>
            <a:r>
              <a:rPr lang="fr-CA" baseline="0" dirty="0"/>
              <a:t> </a:t>
            </a:r>
            <a:r>
              <a:rPr lang="fr-CA" baseline="0" dirty="0" err="1"/>
              <a:t>floors</a:t>
            </a:r>
            <a:r>
              <a:rPr lang="fr-CA" baseline="0" dirty="0"/>
              <a:t>)</a:t>
            </a:r>
          </a:p>
          <a:p>
            <a:pPr marL="0" marR="0" lvl="1" indent="0" algn="l" defTabSz="914400" rtl="0" eaLnBrk="1" fontAlgn="auto" latinLnBrk="0" hangingPunct="1">
              <a:lnSpc>
                <a:spcPct val="100000"/>
              </a:lnSpc>
              <a:spcBef>
                <a:spcPts val="0"/>
              </a:spcBef>
              <a:spcAft>
                <a:spcPts val="0"/>
              </a:spcAft>
              <a:buClrTx/>
              <a:buSzTx/>
              <a:buFontTx/>
              <a:buNone/>
              <a:tabLst/>
              <a:defRPr/>
            </a:pPr>
            <a:r>
              <a:rPr lang="fr-CA" b="1" u="sng" baseline="0" dirty="0"/>
              <a:t>Social/</a:t>
            </a:r>
            <a:r>
              <a:rPr lang="fr-CA" b="1" u="sng" baseline="0" dirty="0" err="1"/>
              <a:t>economic</a:t>
            </a:r>
            <a:r>
              <a:rPr lang="fr-CA" b="1" u="sng" baseline="0" dirty="0"/>
              <a:t>: </a:t>
            </a:r>
            <a:r>
              <a:rPr lang="fr-CA" sz="1200" dirty="0" err="1">
                <a:solidFill>
                  <a:prstClr val="black"/>
                </a:solidFill>
              </a:rPr>
              <a:t>Some</a:t>
            </a:r>
            <a:r>
              <a:rPr lang="fr-CA" sz="1200" dirty="0">
                <a:solidFill>
                  <a:prstClr val="black"/>
                </a:solidFill>
              </a:rPr>
              <a:t> </a:t>
            </a:r>
            <a:r>
              <a:rPr lang="fr-CA" sz="1200" dirty="0" err="1">
                <a:solidFill>
                  <a:prstClr val="black"/>
                </a:solidFill>
              </a:rPr>
              <a:t>linking</a:t>
            </a:r>
            <a:r>
              <a:rPr lang="fr-CA" sz="1200" dirty="0">
                <a:solidFill>
                  <a:prstClr val="black"/>
                </a:solidFill>
              </a:rPr>
              <a:t> </a:t>
            </a:r>
            <a:r>
              <a:rPr lang="fr-CA" sz="1200" dirty="0" err="1">
                <a:solidFill>
                  <a:prstClr val="black"/>
                </a:solidFill>
              </a:rPr>
              <a:t>between</a:t>
            </a:r>
            <a:r>
              <a:rPr lang="fr-CA" sz="1200" dirty="0">
                <a:solidFill>
                  <a:prstClr val="black"/>
                </a:solidFill>
              </a:rPr>
              <a:t> </a:t>
            </a:r>
            <a:r>
              <a:rPr lang="fr-CA" sz="1200" dirty="0" err="1">
                <a:solidFill>
                  <a:prstClr val="black"/>
                </a:solidFill>
              </a:rPr>
              <a:t>these</a:t>
            </a:r>
            <a:r>
              <a:rPr lang="fr-CA" sz="1200" dirty="0">
                <a:solidFill>
                  <a:prstClr val="black"/>
                </a:solidFill>
              </a:rPr>
              <a:t> </a:t>
            </a:r>
            <a:r>
              <a:rPr lang="fr-CA" sz="1200" dirty="0" err="1">
                <a:solidFill>
                  <a:prstClr val="black"/>
                </a:solidFill>
              </a:rPr>
              <a:t>risk</a:t>
            </a:r>
            <a:r>
              <a:rPr lang="fr-CA" sz="1200" dirty="0">
                <a:solidFill>
                  <a:prstClr val="black"/>
                </a:solidFill>
              </a:rPr>
              <a:t> </a:t>
            </a:r>
            <a:r>
              <a:rPr lang="fr-CA" sz="1200" dirty="0" err="1">
                <a:solidFill>
                  <a:prstClr val="black"/>
                </a:solidFill>
              </a:rPr>
              <a:t>factors</a:t>
            </a:r>
            <a:r>
              <a:rPr lang="fr-CA" sz="1200" dirty="0">
                <a:solidFill>
                  <a:prstClr val="black"/>
                </a:solidFill>
              </a:rPr>
              <a:t> and </a:t>
            </a:r>
            <a:r>
              <a:rPr lang="fr-CA" sz="1200" dirty="0" err="1">
                <a:solidFill>
                  <a:prstClr val="black"/>
                </a:solidFill>
              </a:rPr>
              <a:t>fall</a:t>
            </a:r>
            <a:endParaRPr lang="fr-CA" sz="1200" dirty="0">
              <a:solidFill>
                <a:prstClr val="black"/>
              </a:solidFill>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fr-CA" sz="2000" dirty="0"/>
              <a:t>- Social networks(indirect </a:t>
            </a:r>
            <a:r>
              <a:rPr lang="fr-CA" sz="2000" dirty="0" err="1"/>
              <a:t>relationship</a:t>
            </a:r>
            <a:r>
              <a:rPr lang="fr-CA" sz="2000" dirty="0"/>
              <a:t> </a:t>
            </a:r>
            <a:r>
              <a:rPr lang="fr-CA" sz="2000" dirty="0" err="1"/>
              <a:t>between</a:t>
            </a:r>
            <a:r>
              <a:rPr lang="fr-CA" sz="2000" dirty="0"/>
              <a:t> social networks and </a:t>
            </a:r>
            <a:r>
              <a:rPr lang="fr-CA" sz="2000" dirty="0" err="1"/>
              <a:t>falls</a:t>
            </a:r>
            <a:r>
              <a:rPr lang="fr-CA" sz="2000" dirty="0"/>
              <a:t> </a:t>
            </a:r>
            <a:r>
              <a:rPr lang="fr-CA" sz="2000" dirty="0" err="1"/>
              <a:t>thru</a:t>
            </a:r>
            <a:r>
              <a:rPr lang="fr-CA" sz="2000" baseline="0" dirty="0"/>
              <a:t> </a:t>
            </a:r>
            <a:r>
              <a:rPr lang="fr-CA" sz="2000" baseline="0" dirty="0" err="1"/>
              <a:t>poor</a:t>
            </a:r>
            <a:r>
              <a:rPr lang="fr-CA" sz="2000" baseline="0" dirty="0"/>
              <a:t> </a:t>
            </a:r>
            <a:r>
              <a:rPr lang="fr-CA" sz="2000" baseline="0" dirty="0" err="1"/>
              <a:t>health</a:t>
            </a:r>
            <a:r>
              <a:rPr lang="fr-CA" sz="2000" baseline="0" dirty="0"/>
              <a:t>, isolation, </a:t>
            </a:r>
            <a:r>
              <a:rPr lang="fr-CA" sz="2000" baseline="0" dirty="0" err="1"/>
              <a:t>depression</a:t>
            </a:r>
            <a:r>
              <a:rPr lang="fr-CA" sz="2000" baseline="0" dirty="0"/>
              <a:t> and </a:t>
            </a:r>
            <a:r>
              <a:rPr lang="fr-CA" sz="2000" baseline="0" dirty="0" err="1"/>
              <a:t>disabilities</a:t>
            </a:r>
            <a:r>
              <a:rPr lang="fr-CA" sz="2000" baseline="0" dirty="0"/>
              <a:t>.  Strong </a:t>
            </a:r>
            <a:r>
              <a:rPr lang="fr-CA" sz="2000" baseline="0" dirty="0" err="1"/>
              <a:t>family</a:t>
            </a:r>
            <a:r>
              <a:rPr lang="fr-CA" sz="2000" baseline="0" dirty="0"/>
              <a:t> networks and </a:t>
            </a:r>
            <a:r>
              <a:rPr lang="fr-CA" sz="2000" baseline="0" dirty="0" err="1"/>
              <a:t>lower</a:t>
            </a:r>
            <a:r>
              <a:rPr lang="fr-CA" sz="2000" baseline="0" dirty="0"/>
              <a:t> </a:t>
            </a:r>
            <a:r>
              <a:rPr lang="fr-CA" sz="2000" baseline="0" dirty="0" err="1"/>
              <a:t>falls</a:t>
            </a:r>
            <a:r>
              <a:rPr lang="fr-CA" sz="2000" baseline="0" dirty="0"/>
              <a:t> rates.  Married couples report </a:t>
            </a:r>
            <a:r>
              <a:rPr lang="fr-CA" sz="2000" baseline="0" dirty="0" err="1"/>
              <a:t>less</a:t>
            </a:r>
            <a:r>
              <a:rPr lang="fr-CA" sz="2000" baseline="0" dirty="0"/>
              <a:t> </a:t>
            </a:r>
            <a:r>
              <a:rPr lang="fr-CA" sz="2000" baseline="0" dirty="0" err="1"/>
              <a:t>falls</a:t>
            </a:r>
            <a:r>
              <a:rPr lang="fr-CA" sz="2000" baseline="0" dirty="0"/>
              <a:t>. </a:t>
            </a:r>
            <a:r>
              <a:rPr lang="fr-CA" sz="2000" dirty="0"/>
              <a:t> </a:t>
            </a:r>
            <a:r>
              <a:rPr lang="fr-CA" sz="2000" dirty="0" err="1"/>
              <a:t>Socio-economic</a:t>
            </a:r>
            <a:r>
              <a:rPr lang="fr-CA" sz="2000" dirty="0"/>
              <a:t> </a:t>
            </a:r>
            <a:r>
              <a:rPr lang="fr-CA" sz="2000" dirty="0" err="1"/>
              <a:t>status</a:t>
            </a:r>
            <a:r>
              <a:rPr lang="fr-CA" sz="2000" dirty="0"/>
              <a:t> – </a:t>
            </a:r>
            <a:r>
              <a:rPr lang="fr-CA" sz="2000" dirty="0" err="1"/>
              <a:t>low</a:t>
            </a:r>
            <a:r>
              <a:rPr lang="fr-CA" sz="2000" dirty="0"/>
              <a:t> </a:t>
            </a:r>
            <a:r>
              <a:rPr lang="fr-CA" sz="2000" dirty="0" err="1"/>
              <a:t>economic</a:t>
            </a:r>
            <a:r>
              <a:rPr lang="fr-CA" sz="2000" dirty="0"/>
              <a:t> </a:t>
            </a:r>
            <a:r>
              <a:rPr lang="fr-CA" sz="2000" dirty="0" err="1"/>
              <a:t>status</a:t>
            </a:r>
            <a:r>
              <a:rPr lang="fr-CA" sz="2000" dirty="0"/>
              <a:t> </a:t>
            </a:r>
            <a:r>
              <a:rPr lang="fr-CA" sz="2000" dirty="0" err="1"/>
              <a:t>linked</a:t>
            </a:r>
            <a:r>
              <a:rPr lang="fr-CA" sz="2000" dirty="0"/>
              <a:t> to </a:t>
            </a:r>
            <a:r>
              <a:rPr lang="fr-CA" sz="2000" dirty="0" err="1"/>
              <a:t>poor</a:t>
            </a:r>
            <a:r>
              <a:rPr lang="fr-CA" sz="2000" dirty="0"/>
              <a:t> </a:t>
            </a:r>
            <a:r>
              <a:rPr lang="fr-CA" sz="2000" dirty="0" err="1"/>
              <a:t>environment</a:t>
            </a:r>
            <a:r>
              <a:rPr lang="fr-CA" sz="2000" dirty="0"/>
              <a:t>,</a:t>
            </a:r>
            <a:r>
              <a:rPr lang="fr-CA" sz="2000" baseline="0" dirty="0"/>
              <a:t> </a:t>
            </a:r>
            <a:r>
              <a:rPr lang="fr-CA" sz="2000" baseline="0" dirty="0" err="1"/>
              <a:t>poor</a:t>
            </a:r>
            <a:r>
              <a:rPr lang="fr-CA" sz="2000" baseline="0" dirty="0"/>
              <a:t> </a:t>
            </a:r>
            <a:r>
              <a:rPr lang="fr-CA" sz="2000" baseline="0" dirty="0" err="1"/>
              <a:t>diet</a:t>
            </a:r>
            <a:r>
              <a:rPr lang="fr-CA" sz="2000" baseline="0" dirty="0"/>
              <a:t> and </a:t>
            </a:r>
            <a:r>
              <a:rPr lang="fr-CA" sz="2000" baseline="0" dirty="0" err="1"/>
              <a:t>barriers</a:t>
            </a:r>
            <a:r>
              <a:rPr lang="fr-CA" sz="2000" baseline="0" dirty="0"/>
              <a:t> in </a:t>
            </a:r>
            <a:r>
              <a:rPr lang="fr-CA" sz="2000" baseline="0" dirty="0" err="1"/>
              <a:t>accessing</a:t>
            </a:r>
            <a:r>
              <a:rPr lang="fr-CA" sz="2000" baseline="0" dirty="0"/>
              <a:t> </a:t>
            </a:r>
            <a:r>
              <a:rPr lang="fr-CA" sz="2000" baseline="0" dirty="0" err="1"/>
              <a:t>health</a:t>
            </a:r>
            <a:r>
              <a:rPr lang="fr-CA" sz="2000" baseline="0" dirty="0"/>
              <a:t> care services.  Low </a:t>
            </a:r>
            <a:r>
              <a:rPr lang="fr-CA" sz="2000" baseline="0" dirty="0" err="1"/>
              <a:t>education</a:t>
            </a:r>
            <a:r>
              <a:rPr lang="fr-CA" sz="2000" baseline="0" dirty="0"/>
              <a:t> and </a:t>
            </a:r>
            <a:r>
              <a:rPr lang="fr-CA" sz="2000" baseline="0" dirty="0" err="1"/>
              <a:t>low</a:t>
            </a:r>
            <a:r>
              <a:rPr lang="fr-CA" sz="2000" baseline="0" dirty="0"/>
              <a:t> </a:t>
            </a:r>
            <a:r>
              <a:rPr lang="fr-CA" sz="2000" baseline="0" dirty="0" err="1"/>
              <a:t>health</a:t>
            </a:r>
            <a:r>
              <a:rPr lang="fr-CA" sz="2000" baseline="0" dirty="0"/>
              <a:t> </a:t>
            </a:r>
            <a:r>
              <a:rPr lang="fr-CA" sz="2000" baseline="0" dirty="0" err="1"/>
              <a:t>literacy</a:t>
            </a:r>
            <a:r>
              <a:rPr lang="fr-CA" sz="2000" baseline="0" dirty="0"/>
              <a:t> </a:t>
            </a:r>
            <a:r>
              <a:rPr lang="fr-CA" sz="2000" baseline="0" dirty="0" err="1"/>
              <a:t>which</a:t>
            </a:r>
            <a:r>
              <a:rPr lang="fr-CA" sz="2000" baseline="0" dirty="0"/>
              <a:t> </a:t>
            </a:r>
            <a:r>
              <a:rPr lang="fr-CA" sz="2000" baseline="0" dirty="0" err="1"/>
              <a:t>prevents</a:t>
            </a:r>
            <a:r>
              <a:rPr lang="fr-CA" sz="2000" baseline="0" dirty="0"/>
              <a:t> </a:t>
            </a:r>
            <a:r>
              <a:rPr lang="fr-CA" sz="2000" baseline="0" dirty="0" err="1"/>
              <a:t>individuals</a:t>
            </a:r>
            <a:r>
              <a:rPr lang="fr-CA" sz="2000" baseline="0" dirty="0"/>
              <a:t> </a:t>
            </a:r>
            <a:r>
              <a:rPr lang="fr-CA" sz="2000" baseline="0" dirty="0" err="1"/>
              <a:t>from</a:t>
            </a:r>
            <a:r>
              <a:rPr lang="fr-CA" sz="2000" baseline="0" dirty="0"/>
              <a:t> </a:t>
            </a:r>
            <a:r>
              <a:rPr lang="fr-CA" sz="2000" baseline="0" dirty="0" err="1"/>
              <a:t>benefiting</a:t>
            </a:r>
            <a:r>
              <a:rPr lang="fr-CA" sz="2000" baseline="0" dirty="0"/>
              <a:t> </a:t>
            </a:r>
            <a:r>
              <a:rPr lang="fr-CA" sz="2000" baseline="0" dirty="0" err="1"/>
              <a:t>from</a:t>
            </a:r>
            <a:r>
              <a:rPr lang="fr-CA" sz="2000" baseline="0" dirty="0"/>
              <a:t> web-</a:t>
            </a:r>
            <a:r>
              <a:rPr lang="fr-CA" sz="2000" baseline="0" dirty="0" err="1"/>
              <a:t>based</a:t>
            </a:r>
            <a:r>
              <a:rPr lang="fr-CA" sz="2000" baseline="0" dirty="0"/>
              <a:t> or </a:t>
            </a:r>
            <a:r>
              <a:rPr lang="fr-CA" sz="2000" baseline="0" dirty="0" err="1"/>
              <a:t>printed</a:t>
            </a:r>
            <a:r>
              <a:rPr lang="fr-CA" sz="2000" baseline="0" dirty="0"/>
              <a:t> </a:t>
            </a:r>
            <a:r>
              <a:rPr lang="fr-CA" sz="2000" baseline="0" dirty="0" err="1"/>
              <a:t>resources</a:t>
            </a:r>
            <a:r>
              <a:rPr lang="fr-CA" sz="2000" baseline="0" dirty="0"/>
              <a:t> on </a:t>
            </a:r>
            <a:r>
              <a:rPr lang="fr-CA" sz="2000" baseline="0" dirty="0" err="1"/>
              <a:t>strategies</a:t>
            </a:r>
            <a:r>
              <a:rPr lang="fr-CA" sz="2000" baseline="0" dirty="0"/>
              <a:t> for </a:t>
            </a:r>
            <a:r>
              <a:rPr lang="fr-CA" sz="2000" baseline="0" dirty="0" err="1"/>
              <a:t>preventing</a:t>
            </a:r>
            <a:r>
              <a:rPr lang="fr-CA" sz="2000" baseline="0" dirty="0"/>
              <a:t> </a:t>
            </a:r>
            <a:r>
              <a:rPr lang="fr-CA" sz="2000" baseline="0" dirty="0" err="1"/>
              <a:t>falls</a:t>
            </a:r>
            <a:r>
              <a:rPr lang="fr-CA" sz="2000" baseline="0" dirty="0"/>
              <a:t>.  </a:t>
            </a:r>
            <a:endParaRPr lang="fr-CA" sz="2000" dirty="0"/>
          </a:p>
          <a:p>
            <a:endParaRPr lang="en-CA" dirty="0"/>
          </a:p>
        </p:txBody>
      </p:sp>
      <p:sp>
        <p:nvSpPr>
          <p:cNvPr id="4" name="Slide Number Placeholder 3"/>
          <p:cNvSpPr>
            <a:spLocks noGrp="1"/>
          </p:cNvSpPr>
          <p:nvPr>
            <p:ph type="sldNum" sz="quarter" idx="5"/>
          </p:nvPr>
        </p:nvSpPr>
        <p:spPr/>
        <p:txBody>
          <a:bodyPr/>
          <a:lstStyle/>
          <a:p>
            <a:fld id="{C81320A0-0D2E-DC4A-9F79-6A9D4B0B36FF}" type="slidenum">
              <a:rPr lang="en-US" smtClean="0"/>
              <a:t>19</a:t>
            </a:fld>
            <a:endParaRPr lang="en-US"/>
          </a:p>
        </p:txBody>
      </p:sp>
    </p:spTree>
    <p:extLst>
      <p:ext uri="{BB962C8B-B14F-4D97-AF65-F5344CB8AC3E}">
        <p14:creationId xmlns:p14="http://schemas.microsoft.com/office/powerpoint/2010/main" val="37260672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err="1"/>
              <a:t>Falls</a:t>
            </a:r>
            <a:r>
              <a:rPr lang="fr-CA" dirty="0"/>
              <a:t> are </a:t>
            </a:r>
            <a:r>
              <a:rPr lang="fr-CA" dirty="0" err="1"/>
              <a:t>everyone’s</a:t>
            </a:r>
            <a:r>
              <a:rPr lang="fr-CA" dirty="0"/>
              <a:t> </a:t>
            </a:r>
            <a:r>
              <a:rPr lang="fr-CA" dirty="0" err="1"/>
              <a:t>responsibility</a:t>
            </a:r>
            <a:r>
              <a:rPr lang="fr-CA" dirty="0"/>
              <a:t>:</a:t>
            </a:r>
            <a:endParaRPr lang="en-CA" dirty="0"/>
          </a:p>
          <a:p>
            <a:pPr marL="171450" indent="-171450">
              <a:buFontTx/>
              <a:buChar char="-"/>
            </a:pPr>
            <a:r>
              <a:rPr lang="en-CA" dirty="0"/>
              <a:t>Community Healthcare Professionals</a:t>
            </a:r>
          </a:p>
          <a:p>
            <a:pPr marL="171450" indent="-171450">
              <a:buFontTx/>
              <a:buChar char="-"/>
            </a:pPr>
            <a:r>
              <a:rPr lang="en-CA" dirty="0"/>
              <a:t>The individual</a:t>
            </a:r>
          </a:p>
          <a:p>
            <a:pPr marL="171450" indent="-171450">
              <a:buFontTx/>
              <a:buChar char="-"/>
            </a:pPr>
            <a:r>
              <a:rPr lang="en-CA" dirty="0"/>
              <a:t>Community Support Workers</a:t>
            </a:r>
          </a:p>
          <a:p>
            <a:pPr marL="171450" indent="-171450">
              <a:buFontTx/>
              <a:buChar char="-"/>
            </a:pPr>
            <a:r>
              <a:rPr lang="en-CA" dirty="0"/>
              <a:t>Community Volunteers, Meals on Wheels, </a:t>
            </a:r>
            <a:r>
              <a:rPr lang="en-CA" dirty="0" err="1"/>
              <a:t>etc</a:t>
            </a:r>
            <a:endParaRPr lang="en-CA" dirty="0"/>
          </a:p>
          <a:p>
            <a:pPr marL="171450" indent="-171450">
              <a:buFontTx/>
              <a:buChar char="-"/>
            </a:pPr>
            <a:r>
              <a:rPr lang="en-CA" dirty="0"/>
              <a:t>Family and Friends</a:t>
            </a:r>
            <a:endParaRPr lang="fr-CA" dirty="0"/>
          </a:p>
        </p:txBody>
      </p:sp>
      <p:sp>
        <p:nvSpPr>
          <p:cNvPr id="4" name="Slide Number Placeholder 3"/>
          <p:cNvSpPr>
            <a:spLocks noGrp="1"/>
          </p:cNvSpPr>
          <p:nvPr>
            <p:ph type="sldNum" sz="quarter" idx="5"/>
          </p:nvPr>
        </p:nvSpPr>
        <p:spPr/>
        <p:txBody>
          <a:bodyPr/>
          <a:lstStyle/>
          <a:p>
            <a:fld id="{C81320A0-0D2E-DC4A-9F79-6A9D4B0B36FF}" type="slidenum">
              <a:rPr lang="en-US" smtClean="0"/>
              <a:t>20</a:t>
            </a:fld>
            <a:endParaRPr lang="en-US"/>
          </a:p>
        </p:txBody>
      </p:sp>
    </p:spTree>
    <p:extLst>
      <p:ext uri="{BB962C8B-B14F-4D97-AF65-F5344CB8AC3E}">
        <p14:creationId xmlns:p14="http://schemas.microsoft.com/office/powerpoint/2010/main" val="3715426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Behaviour change</a:t>
            </a:r>
          </a:p>
          <a:p>
            <a:r>
              <a:rPr lang="en-CA" dirty="0"/>
              <a:t>-Clients must be actively involved in the behaviour change process. Important not to lecture clients, it is important to use a collaborative approach to understand the person's views and experiences to creatively explore possibilities for change.</a:t>
            </a:r>
          </a:p>
          <a:p>
            <a:endParaRPr lang="en-CA" dirty="0"/>
          </a:p>
        </p:txBody>
      </p:sp>
      <p:sp>
        <p:nvSpPr>
          <p:cNvPr id="4" name="Slide Number Placeholder 3"/>
          <p:cNvSpPr>
            <a:spLocks noGrp="1"/>
          </p:cNvSpPr>
          <p:nvPr>
            <p:ph type="sldNum" sz="quarter" idx="5"/>
          </p:nvPr>
        </p:nvSpPr>
        <p:spPr/>
        <p:txBody>
          <a:bodyPr/>
          <a:lstStyle/>
          <a:p>
            <a:fld id="{C81320A0-0D2E-DC4A-9F79-6A9D4B0B36FF}" type="slidenum">
              <a:rPr lang="en-US" smtClean="0"/>
              <a:t>21</a:t>
            </a:fld>
            <a:endParaRPr lang="en-US"/>
          </a:p>
        </p:txBody>
      </p:sp>
    </p:spTree>
    <p:extLst>
      <p:ext uri="{BB962C8B-B14F-4D97-AF65-F5344CB8AC3E}">
        <p14:creationId xmlns:p14="http://schemas.microsoft.com/office/powerpoint/2010/main" val="42588855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latin typeface="+mn-lt"/>
                <a:ea typeface="+mn-ea"/>
                <a:cs typeface="+mn-cs"/>
              </a:rPr>
              <a:t>-Introduce where the model comes from and connect to the Canadian Falls Prevention Curriculum.</a:t>
            </a:r>
          </a:p>
          <a:p>
            <a:r>
              <a:rPr lang="en-CA" sz="1200" kern="1200" dirty="0">
                <a:solidFill>
                  <a:schemeClr val="tx1"/>
                </a:solidFill>
                <a:latin typeface="+mn-lt"/>
                <a:ea typeface="+mn-ea"/>
                <a:cs typeface="+mn-cs"/>
              </a:rPr>
              <a:t>-Reinforce</a:t>
            </a:r>
            <a:r>
              <a:rPr lang="en-CA" sz="1200" kern="1200" baseline="0" dirty="0">
                <a:solidFill>
                  <a:schemeClr val="tx1"/>
                </a:solidFill>
                <a:latin typeface="+mn-lt"/>
                <a:ea typeface="+mn-ea"/>
                <a:cs typeface="+mn-cs"/>
              </a:rPr>
              <a:t> that there are education opportunities for each “letter/change bubble”.</a:t>
            </a:r>
          </a:p>
          <a:p>
            <a:r>
              <a:rPr lang="en-CA" sz="1200" kern="1200" baseline="0" dirty="0">
                <a:solidFill>
                  <a:schemeClr val="tx1"/>
                </a:solidFill>
                <a:latin typeface="+mn-lt"/>
                <a:ea typeface="+mn-ea"/>
                <a:cs typeface="+mn-cs"/>
              </a:rPr>
              <a:t>-Changes in all of the bubbles / areas = a behaviour change! </a:t>
            </a:r>
            <a:r>
              <a:rPr lang="en-CA" sz="1200" kern="1200" baseline="0" dirty="0">
                <a:solidFill>
                  <a:schemeClr val="tx1"/>
                </a:solidFill>
                <a:latin typeface="+mn-lt"/>
                <a:ea typeface="+mn-ea"/>
                <a:cs typeface="+mn-cs"/>
                <a:sym typeface="Wingdings" pitchFamily="2" charset="2"/>
              </a:rPr>
              <a:t></a:t>
            </a:r>
            <a:endParaRPr lang="en-US" dirty="0"/>
          </a:p>
          <a:p>
            <a:endParaRPr lang="en-CA" dirty="0"/>
          </a:p>
        </p:txBody>
      </p:sp>
      <p:sp>
        <p:nvSpPr>
          <p:cNvPr id="4" name="Slide Number Placeholder 3"/>
          <p:cNvSpPr>
            <a:spLocks noGrp="1"/>
          </p:cNvSpPr>
          <p:nvPr>
            <p:ph type="sldNum" sz="quarter" idx="5"/>
          </p:nvPr>
        </p:nvSpPr>
        <p:spPr/>
        <p:txBody>
          <a:bodyPr/>
          <a:lstStyle/>
          <a:p>
            <a:fld id="{C81320A0-0D2E-DC4A-9F79-6A9D4B0B36FF}" type="slidenum">
              <a:rPr lang="en-US" smtClean="0"/>
              <a:t>22</a:t>
            </a:fld>
            <a:endParaRPr lang="en-US"/>
          </a:p>
        </p:txBody>
      </p:sp>
    </p:spTree>
    <p:extLst>
      <p:ext uri="{BB962C8B-B14F-4D97-AF65-F5344CB8AC3E}">
        <p14:creationId xmlns:p14="http://schemas.microsoft.com/office/powerpoint/2010/main" val="42913538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Char char="•"/>
            </a:pPr>
            <a:r>
              <a:rPr lang="en-US" altLang="fr-FR" dirty="0"/>
              <a:t>Many older adults don’t recognize falls as a serious health issue until they learn the stats, or they or someone they know experiences a fall.</a:t>
            </a:r>
          </a:p>
          <a:p>
            <a:pPr>
              <a:buFont typeface="Arial" pitchFamily="34" charset="0"/>
              <a:buChar char="•"/>
            </a:pPr>
            <a:endParaRPr lang="en-US" altLang="fr-FR" dirty="0"/>
          </a:p>
          <a:p>
            <a:pPr>
              <a:buFont typeface="Arial" pitchFamily="34" charset="0"/>
              <a:buChar char="•"/>
            </a:pPr>
            <a:r>
              <a:rPr lang="en-US" altLang="fr-FR" dirty="0"/>
              <a:t> Many believe</a:t>
            </a:r>
            <a:r>
              <a:rPr lang="en-US" altLang="fr-FR" baseline="0" dirty="0"/>
              <a:t> falls are a normal part of aging, and that falls are accidents and can’t be prevented.</a:t>
            </a:r>
          </a:p>
          <a:p>
            <a:pPr>
              <a:buFont typeface="Arial" pitchFamily="34" charset="0"/>
              <a:buChar char="•"/>
            </a:pPr>
            <a:endParaRPr lang="en-US" altLang="fr-FR" baseline="0" dirty="0"/>
          </a:p>
          <a:p>
            <a:pPr>
              <a:buFont typeface="Arial" pitchFamily="34" charset="0"/>
              <a:buChar char="•"/>
            </a:pPr>
            <a:r>
              <a:rPr lang="en-US" altLang="fr-FR" baseline="0" dirty="0"/>
              <a:t> During your contact with clients you can raise their awareness and knowledge about their risk factors and give them simple ideas on how to reduce their risks.</a:t>
            </a:r>
          </a:p>
          <a:p>
            <a:endParaRPr lang="en-CA" dirty="0"/>
          </a:p>
        </p:txBody>
      </p:sp>
      <p:sp>
        <p:nvSpPr>
          <p:cNvPr id="4" name="Slide Number Placeholder 3"/>
          <p:cNvSpPr>
            <a:spLocks noGrp="1"/>
          </p:cNvSpPr>
          <p:nvPr>
            <p:ph type="sldNum" sz="quarter" idx="5"/>
          </p:nvPr>
        </p:nvSpPr>
        <p:spPr/>
        <p:txBody>
          <a:bodyPr/>
          <a:lstStyle/>
          <a:p>
            <a:fld id="{C81320A0-0D2E-DC4A-9F79-6A9D4B0B36FF}" type="slidenum">
              <a:rPr lang="en-US" smtClean="0"/>
              <a:t>23</a:t>
            </a:fld>
            <a:endParaRPr lang="en-US"/>
          </a:p>
        </p:txBody>
      </p:sp>
    </p:spTree>
    <p:extLst>
      <p:ext uri="{BB962C8B-B14F-4D97-AF65-F5344CB8AC3E}">
        <p14:creationId xmlns:p14="http://schemas.microsoft.com/office/powerpoint/2010/main" val="30716854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Self-assessment for older adults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altLang="en-US" dirty="0">
                <a:latin typeface="Arial"/>
                <a:cs typeface="Arial"/>
              </a:rPr>
              <a:t>This is a checklist that the older adults fill out themselves,  with a family member or caregiver.  If they score 4 or more on this checklist they should make an appointment with their healthcare provider/ family doctor to review and find some solutions.</a:t>
            </a:r>
          </a:p>
          <a:p>
            <a:endParaRPr lang="en-CA" dirty="0"/>
          </a:p>
        </p:txBody>
      </p:sp>
      <p:sp>
        <p:nvSpPr>
          <p:cNvPr id="4" name="Slide Number Placeholder 3"/>
          <p:cNvSpPr>
            <a:spLocks noGrp="1"/>
          </p:cNvSpPr>
          <p:nvPr>
            <p:ph type="sldNum" sz="quarter" idx="5"/>
          </p:nvPr>
        </p:nvSpPr>
        <p:spPr/>
        <p:txBody>
          <a:bodyPr/>
          <a:lstStyle/>
          <a:p>
            <a:fld id="{C81320A0-0D2E-DC4A-9F79-6A9D4B0B36FF}" type="slidenum">
              <a:rPr lang="en-US" smtClean="0"/>
              <a:t>24</a:t>
            </a:fld>
            <a:endParaRPr lang="en-US"/>
          </a:p>
        </p:txBody>
      </p:sp>
    </p:spTree>
    <p:extLst>
      <p:ext uri="{BB962C8B-B14F-4D97-AF65-F5344CB8AC3E}">
        <p14:creationId xmlns:p14="http://schemas.microsoft.com/office/powerpoint/2010/main" val="291526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n-CA" altLang="en-US" b="1" u="sng" dirty="0">
                <a:latin typeface="Arial"/>
                <a:cs typeface="Arial"/>
              </a:rPr>
              <a:t>Additional comments :</a:t>
            </a:r>
          </a:p>
          <a:p>
            <a:pPr eaLnBrk="1" hangingPunct="1">
              <a:spcBef>
                <a:spcPct val="0"/>
              </a:spcBef>
              <a:buFontTx/>
              <a:buChar char="•"/>
            </a:pPr>
            <a:r>
              <a:rPr lang="en-CA" altLang="en-US" dirty="0">
                <a:latin typeface="Arial"/>
                <a:cs typeface="Arial"/>
              </a:rPr>
              <a:t> A lot of what will be discussed is common sense and may be things you already know. </a:t>
            </a:r>
          </a:p>
          <a:p>
            <a:pPr eaLnBrk="1" hangingPunct="1">
              <a:spcBef>
                <a:spcPct val="0"/>
              </a:spcBef>
              <a:buFontTx/>
              <a:buChar char="•"/>
            </a:pPr>
            <a:r>
              <a:rPr lang="en-CA" altLang="en-US" dirty="0">
                <a:latin typeface="Arial"/>
                <a:cs typeface="Arial"/>
              </a:rPr>
              <a:t> But just because we know something doesn’t mean we do it! </a:t>
            </a:r>
          </a:p>
          <a:p>
            <a:pPr eaLnBrk="1" hangingPunct="1">
              <a:spcBef>
                <a:spcPct val="0"/>
              </a:spcBef>
              <a:buFontTx/>
              <a:buChar char="•"/>
            </a:pPr>
            <a:r>
              <a:rPr lang="en-CA" altLang="en-US" dirty="0">
                <a:latin typeface="Arial"/>
                <a:cs typeface="Arial"/>
              </a:rPr>
              <a:t> Sometimes we need to be reminded that certain choices or behaviours really do make a difference.</a:t>
            </a:r>
          </a:p>
          <a:p>
            <a:pPr eaLnBrk="1" hangingPunct="1">
              <a:spcBef>
                <a:spcPct val="0"/>
              </a:spcBef>
              <a:buFontTx/>
              <a:buChar char="•"/>
            </a:pPr>
            <a:r>
              <a:rPr lang="en-CA" altLang="en-US" dirty="0">
                <a:latin typeface="Arial"/>
                <a:cs typeface="Arial"/>
              </a:rPr>
              <a:t> Can’t guarantee falls will never happen, but why not try to do what you can to reduce the risk.</a:t>
            </a:r>
          </a:p>
          <a:p>
            <a:pPr eaLnBrk="1" hangingPunct="1">
              <a:spcBef>
                <a:spcPct val="0"/>
              </a:spcBef>
              <a:buFontTx/>
              <a:buChar char="•"/>
            </a:pPr>
            <a:r>
              <a:rPr lang="en-CA" altLang="en-US" dirty="0">
                <a:latin typeface="Arial"/>
                <a:cs typeface="Arial"/>
              </a:rPr>
              <a:t>As a PSW it is important to address and support independence with clients.  We need to be ‘cueing instead of doing’ with clients.</a:t>
            </a:r>
          </a:p>
          <a:p>
            <a:pPr eaLnBrk="1" hangingPunct="1">
              <a:spcBef>
                <a:spcPct val="0"/>
              </a:spcBef>
            </a:pPr>
            <a:endParaRPr lang="en-CA" altLang="en-US" dirty="0">
              <a:latin typeface="Arial"/>
              <a:cs typeface="Arial"/>
            </a:endParaRPr>
          </a:p>
          <a:p>
            <a:pPr>
              <a:buFontTx/>
              <a:buChar char="•"/>
            </a:pPr>
            <a:r>
              <a:rPr lang="en-CA" altLang="en-US" dirty="0">
                <a:latin typeface="Arial"/>
                <a:cs typeface="Arial"/>
              </a:rPr>
              <a:t>By the end of this session the </a:t>
            </a:r>
            <a:r>
              <a:rPr lang="en-CA" altLang="en-US" b="1" i="1" dirty="0">
                <a:latin typeface="Arial"/>
                <a:cs typeface="Arial"/>
              </a:rPr>
              <a:t>goa</a:t>
            </a:r>
            <a:r>
              <a:rPr lang="en-CA" altLang="en-US" dirty="0">
                <a:latin typeface="Arial"/>
                <a:cs typeface="Arial"/>
              </a:rPr>
              <a:t>l is for you to identify one simple change you will make to reduce your risk of having a fall. </a:t>
            </a:r>
          </a:p>
          <a:p>
            <a:pPr>
              <a:buFontTx/>
              <a:buChar char="•"/>
            </a:pPr>
            <a:endParaRPr lang="en-CA" altLang="en-US" dirty="0">
              <a:latin typeface="Arial"/>
              <a:cs typeface="Arial"/>
            </a:endParaRPr>
          </a:p>
          <a:p>
            <a:pPr>
              <a:buFontTx/>
              <a:buChar char="•"/>
            </a:pPr>
            <a:r>
              <a:rPr lang="en-CA" altLang="en-US" dirty="0">
                <a:latin typeface="Arial"/>
                <a:cs typeface="Arial"/>
              </a:rPr>
              <a:t> Everyone can leave today with printed information that we have discussed. </a:t>
            </a:r>
          </a:p>
          <a:p>
            <a:pPr>
              <a:buFontTx/>
              <a:buChar char="•"/>
            </a:pPr>
            <a:r>
              <a:rPr lang="en-CA" altLang="en-US" dirty="0">
                <a:latin typeface="Arial"/>
                <a:cs typeface="Arial"/>
              </a:rPr>
              <a:t> Let’s get started! </a:t>
            </a:r>
          </a:p>
          <a:p>
            <a:endParaRPr lang="en-CA" altLang="en-US" dirty="0">
              <a:latin typeface="Arial"/>
              <a:cs typeface="Arial"/>
            </a:endParaRPr>
          </a:p>
        </p:txBody>
      </p:sp>
      <p:sp>
        <p:nvSpPr>
          <p:cNvPr id="11268"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05090">
              <a:spcBef>
                <a:spcPct val="30000"/>
              </a:spcBef>
              <a:defRPr sz="1200">
                <a:solidFill>
                  <a:schemeClr val="tx1"/>
                </a:solidFill>
                <a:latin typeface="Times" panose="02020603050405020304" pitchFamily="18" charset="0"/>
              </a:defRPr>
            </a:lvl1pPr>
            <a:lvl2pPr marL="729057" indent="-280406" defTabSz="905090">
              <a:spcBef>
                <a:spcPct val="30000"/>
              </a:spcBef>
              <a:defRPr sz="1200">
                <a:solidFill>
                  <a:schemeClr val="tx1"/>
                </a:solidFill>
                <a:latin typeface="Times" panose="02020603050405020304" pitchFamily="18" charset="0"/>
              </a:defRPr>
            </a:lvl2pPr>
            <a:lvl3pPr marL="1121626" indent="-224325" defTabSz="905090">
              <a:spcBef>
                <a:spcPct val="30000"/>
              </a:spcBef>
              <a:defRPr sz="1200">
                <a:solidFill>
                  <a:schemeClr val="tx1"/>
                </a:solidFill>
                <a:latin typeface="Times" panose="02020603050405020304" pitchFamily="18" charset="0"/>
              </a:defRPr>
            </a:lvl3pPr>
            <a:lvl4pPr marL="1570276" indent="-224325" defTabSz="905090">
              <a:spcBef>
                <a:spcPct val="30000"/>
              </a:spcBef>
              <a:defRPr sz="1200">
                <a:solidFill>
                  <a:schemeClr val="tx1"/>
                </a:solidFill>
                <a:latin typeface="Times" panose="02020603050405020304" pitchFamily="18" charset="0"/>
              </a:defRPr>
            </a:lvl4pPr>
            <a:lvl5pPr marL="2018927" indent="-224325" defTabSz="905090">
              <a:spcBef>
                <a:spcPct val="30000"/>
              </a:spcBef>
              <a:defRPr sz="1200">
                <a:solidFill>
                  <a:schemeClr val="tx1"/>
                </a:solidFill>
                <a:latin typeface="Times" panose="02020603050405020304" pitchFamily="18" charset="0"/>
              </a:defRPr>
            </a:lvl5pPr>
            <a:lvl6pPr marL="2467577" indent="-224325" defTabSz="905090" eaLnBrk="0" fontAlgn="base" hangingPunct="0">
              <a:spcBef>
                <a:spcPct val="30000"/>
              </a:spcBef>
              <a:spcAft>
                <a:spcPct val="0"/>
              </a:spcAft>
              <a:defRPr sz="1200">
                <a:solidFill>
                  <a:schemeClr val="tx1"/>
                </a:solidFill>
                <a:latin typeface="Times" panose="02020603050405020304" pitchFamily="18" charset="0"/>
              </a:defRPr>
            </a:lvl6pPr>
            <a:lvl7pPr marL="2916227" indent="-224325" defTabSz="905090" eaLnBrk="0" fontAlgn="base" hangingPunct="0">
              <a:spcBef>
                <a:spcPct val="30000"/>
              </a:spcBef>
              <a:spcAft>
                <a:spcPct val="0"/>
              </a:spcAft>
              <a:defRPr sz="1200">
                <a:solidFill>
                  <a:schemeClr val="tx1"/>
                </a:solidFill>
                <a:latin typeface="Times" panose="02020603050405020304" pitchFamily="18" charset="0"/>
              </a:defRPr>
            </a:lvl7pPr>
            <a:lvl8pPr marL="3364878" indent="-224325" defTabSz="905090" eaLnBrk="0" fontAlgn="base" hangingPunct="0">
              <a:spcBef>
                <a:spcPct val="30000"/>
              </a:spcBef>
              <a:spcAft>
                <a:spcPct val="0"/>
              </a:spcAft>
              <a:defRPr sz="1200">
                <a:solidFill>
                  <a:schemeClr val="tx1"/>
                </a:solidFill>
                <a:latin typeface="Times" panose="02020603050405020304" pitchFamily="18" charset="0"/>
              </a:defRPr>
            </a:lvl8pPr>
            <a:lvl9pPr marL="3813528" indent="-224325" defTabSz="905090" eaLnBrk="0" fontAlgn="base" hangingPunct="0">
              <a:spcBef>
                <a:spcPct val="30000"/>
              </a:spcBef>
              <a:spcAft>
                <a:spcPct val="0"/>
              </a:spcAft>
              <a:defRPr sz="1200">
                <a:solidFill>
                  <a:schemeClr val="tx1"/>
                </a:solidFill>
                <a:latin typeface="Times" panose="02020603050405020304" pitchFamily="18" charset="0"/>
              </a:defRPr>
            </a:lvl9pPr>
          </a:lstStyle>
          <a:p>
            <a:pPr>
              <a:spcBef>
                <a:spcPct val="0"/>
              </a:spcBef>
            </a:pPr>
            <a:fld id="{FBDCE62D-074C-45AC-8CBB-01AB1F9EB277}" type="slidenum">
              <a:rPr lang="en-US" altLang="en-US"/>
              <a:pPr>
                <a:spcBef>
                  <a:spcPct val="0"/>
                </a:spcBef>
              </a:pPr>
              <a:t>3</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r>
              <a:rPr lang="en-CA" dirty="0"/>
              <a:t>The PSW’s can encourage older adults to evaluate their home and risk of falls.  They can encourage their clients to pursue needs with professionals.</a:t>
            </a:r>
          </a:p>
          <a:p>
            <a:r>
              <a:rPr lang="en-CA" dirty="0"/>
              <a:t>Good evidence suggests that assessing and modifying environmental hazards can reduce fall risk, especially when applied to those known to be at risk for falling. </a:t>
            </a:r>
          </a:p>
          <a:p>
            <a:r>
              <a:rPr lang="en-CA" dirty="0"/>
              <a:t>Introduction of</a:t>
            </a:r>
            <a:r>
              <a:rPr lang="en-CA" baseline="0" dirty="0"/>
              <a:t> the ‘You CAN prevent Falls”- tell them where they can get it, to hand it over/review with clients.</a:t>
            </a:r>
            <a:endParaRPr lang="en-CA" dirty="0"/>
          </a:p>
          <a:p>
            <a:r>
              <a:rPr lang="en-CA" dirty="0"/>
              <a:t>Areas to consider are: </a:t>
            </a:r>
          </a:p>
          <a:p>
            <a:r>
              <a:rPr lang="en-CA" dirty="0"/>
              <a:t>-Stairs - uniformity is important with a maximum stair height of 17.5 cm and a maximum depth of 27.5 cm, with good contrasting visibility.</a:t>
            </a:r>
          </a:p>
          <a:p>
            <a:r>
              <a:rPr lang="en-CA" dirty="0"/>
              <a:t>-Direct</a:t>
            </a:r>
            <a:r>
              <a:rPr lang="en-CA" baseline="0" dirty="0"/>
              <a:t> them to community support services</a:t>
            </a:r>
            <a:endParaRPr lang="en-CA" dirty="0"/>
          </a:p>
        </p:txBody>
      </p:sp>
      <p:sp>
        <p:nvSpPr>
          <p:cNvPr id="4" name="Slide Number Placeholder 3"/>
          <p:cNvSpPr>
            <a:spLocks noGrp="1"/>
          </p:cNvSpPr>
          <p:nvPr>
            <p:ph type="sldNum" sz="quarter" idx="5"/>
          </p:nvPr>
        </p:nvSpPr>
        <p:spPr/>
        <p:txBody>
          <a:bodyPr/>
          <a:lstStyle/>
          <a:p>
            <a:fld id="{C81320A0-0D2E-DC4A-9F79-6A9D4B0B36FF}" type="slidenum">
              <a:rPr lang="en-US" smtClean="0"/>
              <a:t>25</a:t>
            </a:fld>
            <a:endParaRPr lang="en-US"/>
          </a:p>
        </p:txBody>
      </p:sp>
    </p:spTree>
    <p:extLst>
      <p:ext uri="{BB962C8B-B14F-4D97-AF65-F5344CB8AC3E}">
        <p14:creationId xmlns:p14="http://schemas.microsoft.com/office/powerpoint/2010/main" val="38060319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81320A0-0D2E-DC4A-9F79-6A9D4B0B36FF}" type="slidenum">
              <a:rPr lang="en-US" smtClean="0"/>
              <a:t>27</a:t>
            </a:fld>
            <a:endParaRPr lang="en-US"/>
          </a:p>
        </p:txBody>
      </p:sp>
    </p:spTree>
    <p:extLst>
      <p:ext uri="{BB962C8B-B14F-4D97-AF65-F5344CB8AC3E}">
        <p14:creationId xmlns:p14="http://schemas.microsoft.com/office/powerpoint/2010/main" val="3652834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Char char="•"/>
            </a:pPr>
            <a:r>
              <a:rPr lang="en-CA" dirty="0"/>
              <a:t>Strong evidence exists for the benefits of physical activity in reducing the risk of falls. </a:t>
            </a:r>
          </a:p>
          <a:p>
            <a:pPr>
              <a:buFont typeface="Arial" pitchFamily="34" charset="0"/>
              <a:buChar char="•"/>
            </a:pPr>
            <a:r>
              <a:rPr lang="en-CA" sz="1200" kern="1200" dirty="0">
                <a:solidFill>
                  <a:schemeClr val="tx1"/>
                </a:solidFill>
                <a:effectLst/>
                <a:latin typeface="+mn-lt"/>
                <a:ea typeface="+mn-ea"/>
                <a:cs typeface="+mn-cs"/>
              </a:rPr>
              <a:t>“For mature adults, only 15% of Canadian adults meet national physical activity recommendations” Colley et al., 2011</a:t>
            </a:r>
            <a:endParaRPr lang="en-CA" dirty="0"/>
          </a:p>
          <a:p>
            <a:pPr>
              <a:buFont typeface="Arial" pitchFamily="34" charset="0"/>
              <a:buChar char="•"/>
            </a:pPr>
            <a:r>
              <a:rPr lang="en-CA" dirty="0"/>
              <a:t>Exercise should be tailored to the individual's capacity and focus on training for balance, gait, muscle strength and coordination. </a:t>
            </a:r>
          </a:p>
          <a:p>
            <a:pPr>
              <a:buFont typeface="Arial" pitchFamily="34" charset="0"/>
              <a:buChar char="•"/>
            </a:pPr>
            <a:r>
              <a:rPr lang="en-CA" dirty="0"/>
              <a:t>Link to physical literacy across the lifespan – safety will be increased by increase competence and physical activity participation to better navigate their environment (new concept for older adults)</a:t>
            </a:r>
          </a:p>
          <a:p>
            <a:pPr>
              <a:buFont typeface="Arial" pitchFamily="34" charset="0"/>
              <a:buChar char="•"/>
            </a:pPr>
            <a:r>
              <a:rPr lang="en-CA" sz="1200" kern="1200" dirty="0">
                <a:solidFill>
                  <a:schemeClr val="tx1"/>
                </a:solidFill>
                <a:effectLst/>
                <a:latin typeface="+mn-lt"/>
                <a:ea typeface="+mn-ea"/>
                <a:cs typeface="+mn-cs"/>
              </a:rPr>
              <a:t>Maintaining physical literacy can be a key to preventing or mitigating some of the challenges associated with aging. By helping every Canadian develop fundamental movement skills from a young age, our population can acquire and maintain the confidence to move throughout their lives. This will encourage higher rates of participation in physical activity and generate a broad range of health benefits for Canadians of all ages and abilities. The benefits of sport participation should be offered to everyone, by providing the right level of challenge, the right kind of support, and the right places to play.  (Sport for life, durable by design)</a:t>
            </a:r>
            <a:endParaRPr lang="en-CA" dirty="0"/>
          </a:p>
          <a:p>
            <a:endParaRPr lang="en-CA" dirty="0"/>
          </a:p>
        </p:txBody>
      </p:sp>
      <p:sp>
        <p:nvSpPr>
          <p:cNvPr id="4" name="Slide Number Placeholder 3"/>
          <p:cNvSpPr>
            <a:spLocks noGrp="1"/>
          </p:cNvSpPr>
          <p:nvPr>
            <p:ph type="sldNum" sz="quarter" idx="5"/>
          </p:nvPr>
        </p:nvSpPr>
        <p:spPr/>
        <p:txBody>
          <a:bodyPr/>
          <a:lstStyle/>
          <a:p>
            <a:fld id="{C81320A0-0D2E-DC4A-9F79-6A9D4B0B36FF}" type="slidenum">
              <a:rPr lang="en-US" smtClean="0"/>
              <a:t>28</a:t>
            </a:fld>
            <a:endParaRPr lang="en-US"/>
          </a:p>
        </p:txBody>
      </p:sp>
    </p:spTree>
    <p:extLst>
      <p:ext uri="{BB962C8B-B14F-4D97-AF65-F5344CB8AC3E}">
        <p14:creationId xmlns:p14="http://schemas.microsoft.com/office/powerpoint/2010/main" val="37111891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latin typeface="+mn-lt"/>
                <a:ea typeface="+mn-ea"/>
                <a:cs typeface="+mn-cs"/>
              </a:rPr>
              <a:t>Useful tool for older adults and PSW to know what is offered locally</a:t>
            </a: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latin typeface="+mn-lt"/>
                <a:ea typeface="+mn-ea"/>
                <a:cs typeface="+mn-cs"/>
              </a:rPr>
              <a:t>What is available locally which will be more relevant to the audience. </a:t>
            </a:r>
            <a:r>
              <a:rPr lang="en-US" sz="1200" kern="1200" dirty="0">
                <a:solidFill>
                  <a:schemeClr val="tx1"/>
                </a:solidFill>
                <a:latin typeface="+mn-lt"/>
                <a:ea typeface="+mn-ea"/>
                <a:cs typeface="+mn-cs"/>
              </a:rPr>
              <a:t>Local information about exercise classes </a:t>
            </a:r>
            <a:r>
              <a:rPr lang="en-US" sz="1200" kern="1200" dirty="0" err="1">
                <a:solidFill>
                  <a:schemeClr val="tx1"/>
                </a:solidFill>
                <a:latin typeface="+mn-lt"/>
                <a:ea typeface="+mn-ea"/>
                <a:cs typeface="+mn-cs"/>
              </a:rPr>
              <a:t>etc</a:t>
            </a:r>
            <a:r>
              <a:rPr lang="en-US" sz="1200" kern="1200" dirty="0">
                <a:solidFill>
                  <a:schemeClr val="tx1"/>
                </a:solidFill>
                <a:latin typeface="+mn-lt"/>
                <a:ea typeface="+mn-ea"/>
                <a:cs typeface="+mn-cs"/>
              </a:rPr>
              <a:t> and ?? give handout</a:t>
            </a:r>
            <a:br>
              <a:rPr lang="en-CA" dirty="0"/>
            </a:br>
            <a:r>
              <a:rPr lang="en-CA" dirty="0"/>
              <a:t>Divided by county/region:</a:t>
            </a:r>
          </a:p>
          <a:p>
            <a:r>
              <a:rPr lang="en-CA" dirty="0">
                <a:hlinkClick r:id="rId3"/>
              </a:rPr>
              <a:t>Ottawa</a:t>
            </a:r>
            <a:endParaRPr lang="en-CA" dirty="0"/>
          </a:p>
          <a:p>
            <a:r>
              <a:rPr lang="en-CA" dirty="0">
                <a:hlinkClick r:id="rId4" action="ppaction://hlinkfile"/>
              </a:rPr>
              <a:t>Stormont, Dundas and Glengarry – Prescott-Russell</a:t>
            </a:r>
            <a:endParaRPr lang="en-CA" dirty="0"/>
          </a:p>
          <a:p>
            <a:r>
              <a:rPr lang="en-CA" dirty="0">
                <a:hlinkClick r:id="rId5" action="ppaction://hlinkfile"/>
              </a:rPr>
              <a:t>Renfrew County</a:t>
            </a:r>
            <a:r>
              <a:rPr lang="en-CA" dirty="0"/>
              <a:t> </a:t>
            </a:r>
          </a:p>
          <a:p>
            <a:r>
              <a:rPr lang="en-CA" dirty="0">
                <a:hlinkClick r:id="rId6" action="ppaction://hlinkfile"/>
              </a:rPr>
              <a:t>North Lanark and North Grenville</a:t>
            </a:r>
            <a:endParaRPr lang="en-CA" dirty="0"/>
          </a:p>
          <a:p>
            <a:endParaRPr lang="en-CA" dirty="0"/>
          </a:p>
        </p:txBody>
      </p:sp>
      <p:sp>
        <p:nvSpPr>
          <p:cNvPr id="4" name="Slide Number Placeholder 3"/>
          <p:cNvSpPr>
            <a:spLocks noGrp="1"/>
          </p:cNvSpPr>
          <p:nvPr>
            <p:ph type="sldNum" sz="quarter" idx="5"/>
          </p:nvPr>
        </p:nvSpPr>
        <p:spPr/>
        <p:txBody>
          <a:bodyPr/>
          <a:lstStyle/>
          <a:p>
            <a:fld id="{C81320A0-0D2E-DC4A-9F79-6A9D4B0B36FF}" type="slidenum">
              <a:rPr lang="en-US" smtClean="0"/>
              <a:t>29</a:t>
            </a:fld>
            <a:endParaRPr lang="en-US"/>
          </a:p>
        </p:txBody>
      </p:sp>
    </p:spTree>
    <p:extLst>
      <p:ext uri="{BB962C8B-B14F-4D97-AF65-F5344CB8AC3E}">
        <p14:creationId xmlns:p14="http://schemas.microsoft.com/office/powerpoint/2010/main" val="2597445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81320A0-0D2E-DC4A-9F79-6A9D4B0B36FF}" type="slidenum">
              <a:rPr lang="en-US" smtClean="0"/>
              <a:t>30</a:t>
            </a:fld>
            <a:endParaRPr lang="en-US"/>
          </a:p>
        </p:txBody>
      </p:sp>
    </p:spTree>
    <p:extLst>
      <p:ext uri="{BB962C8B-B14F-4D97-AF65-F5344CB8AC3E}">
        <p14:creationId xmlns:p14="http://schemas.microsoft.com/office/powerpoint/2010/main" val="30738277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They need to engage</a:t>
            </a:r>
            <a:r>
              <a:rPr lang="en-CA" baseline="0" dirty="0"/>
              <a:t> with others.</a:t>
            </a:r>
          </a:p>
          <a:p>
            <a:r>
              <a:rPr lang="en-CA" baseline="0" dirty="0"/>
              <a:t>Help keep them motivated.</a:t>
            </a:r>
            <a:endParaRPr lang="en-CA" dirty="0"/>
          </a:p>
          <a:p>
            <a:endParaRPr lang="en-CA" dirty="0"/>
          </a:p>
        </p:txBody>
      </p:sp>
      <p:sp>
        <p:nvSpPr>
          <p:cNvPr id="4" name="Slide Number Placeholder 3"/>
          <p:cNvSpPr>
            <a:spLocks noGrp="1"/>
          </p:cNvSpPr>
          <p:nvPr>
            <p:ph type="sldNum" sz="quarter" idx="5"/>
          </p:nvPr>
        </p:nvSpPr>
        <p:spPr/>
        <p:txBody>
          <a:bodyPr/>
          <a:lstStyle/>
          <a:p>
            <a:fld id="{C81320A0-0D2E-DC4A-9F79-6A9D4B0B36FF}" type="slidenum">
              <a:rPr lang="en-US" smtClean="0"/>
              <a:t>31</a:t>
            </a:fld>
            <a:endParaRPr lang="en-US"/>
          </a:p>
        </p:txBody>
      </p:sp>
    </p:spTree>
    <p:extLst>
      <p:ext uri="{BB962C8B-B14F-4D97-AF65-F5344CB8AC3E}">
        <p14:creationId xmlns:p14="http://schemas.microsoft.com/office/powerpoint/2010/main" val="5023070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Clothes should not restrict movement.</a:t>
            </a:r>
          </a:p>
          <a:p>
            <a:r>
              <a:rPr lang="en-CA" dirty="0"/>
              <a:t>Easy to pull</a:t>
            </a:r>
            <a:r>
              <a:rPr lang="en-CA" baseline="0" dirty="0"/>
              <a:t> up when standing at the toilet (don’t fumble with zippers and belts)</a:t>
            </a:r>
            <a:r>
              <a:rPr lang="en-CA" dirty="0"/>
              <a:t> </a:t>
            </a:r>
          </a:p>
          <a:p>
            <a:r>
              <a:rPr lang="en-CA" dirty="0"/>
              <a:t>Get a good pair of walking shoes.</a:t>
            </a:r>
          </a:p>
          <a:p>
            <a:r>
              <a:rPr lang="en-CA" dirty="0"/>
              <a:t>Stable</a:t>
            </a:r>
            <a:r>
              <a:rPr lang="en-CA" baseline="0" dirty="0"/>
              <a:t> pair of indoor “slippers” with backs and rubber soles.</a:t>
            </a:r>
          </a:p>
          <a:p>
            <a:endParaRPr lang="en-CA" dirty="0"/>
          </a:p>
          <a:p>
            <a:endParaRPr lang="en-CA" dirty="0"/>
          </a:p>
        </p:txBody>
      </p:sp>
      <p:sp>
        <p:nvSpPr>
          <p:cNvPr id="4" name="Slide Number Placeholder 3"/>
          <p:cNvSpPr>
            <a:spLocks noGrp="1"/>
          </p:cNvSpPr>
          <p:nvPr>
            <p:ph type="sldNum" sz="quarter" idx="5"/>
          </p:nvPr>
        </p:nvSpPr>
        <p:spPr/>
        <p:txBody>
          <a:bodyPr/>
          <a:lstStyle/>
          <a:p>
            <a:fld id="{C81320A0-0D2E-DC4A-9F79-6A9D4B0B36FF}" type="slidenum">
              <a:rPr lang="en-US" smtClean="0"/>
              <a:t>32</a:t>
            </a:fld>
            <a:endParaRPr lang="en-US"/>
          </a:p>
        </p:txBody>
      </p:sp>
    </p:spTree>
    <p:extLst>
      <p:ext uri="{BB962C8B-B14F-4D97-AF65-F5344CB8AC3E}">
        <p14:creationId xmlns:p14="http://schemas.microsoft.com/office/powerpoint/2010/main" val="35148039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81320A0-0D2E-DC4A-9F79-6A9D4B0B36FF}" type="slidenum">
              <a:rPr lang="en-US" smtClean="0"/>
              <a:t>33</a:t>
            </a:fld>
            <a:endParaRPr lang="en-US"/>
          </a:p>
        </p:txBody>
      </p:sp>
    </p:spTree>
    <p:extLst>
      <p:ext uri="{BB962C8B-B14F-4D97-AF65-F5344CB8AC3E}">
        <p14:creationId xmlns:p14="http://schemas.microsoft.com/office/powerpoint/2010/main" val="24017012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-While medical conditions can increase the risk of falls, these can be reduced or eliminated when properly assessed and treated. </a:t>
            </a:r>
          </a:p>
          <a:p>
            <a:r>
              <a:rPr lang="en-CA" dirty="0"/>
              <a:t>-Health professionals and community leaders can promote effective health management, referrals to specialists when necessary.</a:t>
            </a: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latin typeface="+mn-lt"/>
                <a:ea typeface="+mn-ea"/>
                <a:cs typeface="+mn-cs"/>
              </a:rPr>
              <a:t>-Speak</a:t>
            </a:r>
            <a:r>
              <a:rPr lang="en-CA" sz="1200" kern="1200" baseline="0" dirty="0">
                <a:solidFill>
                  <a:schemeClr val="tx1"/>
                </a:solidFill>
                <a:latin typeface="+mn-lt"/>
                <a:ea typeface="+mn-ea"/>
                <a:cs typeface="+mn-cs"/>
              </a:rPr>
              <a:t> to community outreach programs in your area- day programs.</a:t>
            </a: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baseline="0" dirty="0">
                <a:solidFill>
                  <a:schemeClr val="tx1"/>
                </a:solidFill>
                <a:latin typeface="+mn-lt"/>
                <a:ea typeface="+mn-ea"/>
                <a:cs typeface="+mn-cs"/>
              </a:rPr>
              <a:t>-Green food box programs and meal on wheels in your area.</a:t>
            </a:r>
            <a:endParaRPr lang="en-CA" sz="1200" kern="1200" dirty="0">
              <a:solidFill>
                <a:schemeClr val="tx1"/>
              </a:solidFill>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C81320A0-0D2E-DC4A-9F79-6A9D4B0B36FF}" type="slidenum">
              <a:rPr lang="en-US" smtClean="0"/>
              <a:t>34</a:t>
            </a:fld>
            <a:endParaRPr lang="en-US"/>
          </a:p>
        </p:txBody>
      </p:sp>
    </p:spTree>
    <p:extLst>
      <p:ext uri="{BB962C8B-B14F-4D97-AF65-F5344CB8AC3E}">
        <p14:creationId xmlns:p14="http://schemas.microsoft.com/office/powerpoint/2010/main" val="110055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ltLang="en-US" dirty="0">
                <a:latin typeface="Times" panose="02020603050405020304" pitchFamily="18" charset="0"/>
              </a:rPr>
              <a:t>- </a:t>
            </a:r>
            <a:r>
              <a:rPr lang="en-CA" altLang="en-US" dirty="0">
                <a:latin typeface="Arial"/>
                <a:cs typeface="Arial"/>
              </a:rPr>
              <a:t>Eat a variety of healthy foods to make sure you get enough different nutrients.</a:t>
            </a:r>
          </a:p>
          <a:p>
            <a:r>
              <a:rPr lang="en-CA" altLang="en-US" dirty="0">
                <a:latin typeface="Arial"/>
                <a:cs typeface="Arial"/>
              </a:rPr>
              <a:t>- As you age, your body needs less food, but may need more of certain nutrients, such as vitamins or minerals. Vitamin D and Calcium are especially important because they work together to keep bones and muscles healthy. Aim for 1200 mg of Calcium</a:t>
            </a:r>
          </a:p>
          <a:p>
            <a:r>
              <a:rPr lang="en-CA" altLang="en-US" dirty="0">
                <a:latin typeface="Arial"/>
                <a:cs typeface="Arial"/>
              </a:rPr>
              <a:t>and 800 IU of Vitamin D each day if you are over 70 years of age. If you do not get enough milk products or calcium-rich foods, speak to your health care provider about taking a supplement. Everyone over the age of 50 should take a daily Vitamin D supplement of 400 IU. - Choose vegetables and fruits, whole grain foods and protein foods that you enjoy</a:t>
            </a:r>
          </a:p>
          <a:p>
            <a:r>
              <a:rPr lang="en-CA" altLang="en-US" dirty="0">
                <a:latin typeface="Arial"/>
                <a:cs typeface="Arial"/>
              </a:rPr>
              <a:t>- Frozen and canned options can be just as healthy and easier to prepare.</a:t>
            </a:r>
          </a:p>
          <a:p>
            <a:r>
              <a:rPr lang="en-CA" altLang="en-US" dirty="0">
                <a:latin typeface="Arial"/>
                <a:cs typeface="Arial"/>
              </a:rPr>
              <a:t>- If your sense of taste or smell has changed, try different spices and herbs to add more flavour, instead of salt. You can also switch up the texture and temperature of foods to make them more interesting.</a:t>
            </a:r>
          </a:p>
          <a:p>
            <a:r>
              <a:rPr lang="en-CA" altLang="en-US" dirty="0">
                <a:latin typeface="Arial"/>
                <a:cs typeface="Arial"/>
              </a:rPr>
              <a:t>- If some foods have become more difficult to eat, try choosing and preparing foods differently. For example, for a softer texture, try cooking vegetables instead of raw.</a:t>
            </a:r>
          </a:p>
          <a:p>
            <a:r>
              <a:rPr lang="en-CA" altLang="en-US" dirty="0">
                <a:latin typeface="Arial"/>
                <a:cs typeface="Arial"/>
              </a:rPr>
              <a:t>- Make eating enjoyable by eating in a pleasant environment and with other people.</a:t>
            </a:r>
          </a:p>
          <a:p>
            <a:r>
              <a:rPr lang="en-CA" altLang="en-US" dirty="0">
                <a:latin typeface="Arial"/>
                <a:cs typeface="Arial"/>
              </a:rPr>
              <a:t>- As you age, your sense of thirst may decline, but you still need to drink regularly whether you feel thirsty or not. To stay hydrated, drink water throughout the day and with each meal and snack. Satisfy your thirst with water instead of sugary drinks.</a:t>
            </a:r>
          </a:p>
          <a:p>
            <a:r>
              <a:rPr lang="en-CA" altLang="en-US" dirty="0">
                <a:latin typeface="Arial"/>
                <a:cs typeface="Arial"/>
              </a:rPr>
              <a:t>Other foods and drinks that can help keep you hydrated include: lower fat milk,</a:t>
            </a:r>
          </a:p>
          <a:p>
            <a:r>
              <a:rPr lang="en-CA" altLang="en-US" dirty="0">
                <a:latin typeface="Arial"/>
                <a:cs typeface="Arial"/>
              </a:rPr>
              <a:t>low sodium soups, vegetables and fruit, unsweetened fortified soy beverages</a:t>
            </a:r>
          </a:p>
          <a:p>
            <a:pPr eaLnBrk="1" hangingPunct="1">
              <a:spcBef>
                <a:spcPct val="0"/>
              </a:spcBef>
              <a:buFontTx/>
              <a:buChar char="•"/>
            </a:pPr>
            <a:r>
              <a:rPr lang="fr-CA" altLang="en-US" b="1" u="sng" dirty="0">
                <a:latin typeface="Arial"/>
                <a:cs typeface="Arial"/>
              </a:rPr>
              <a:t>Retirement home note</a:t>
            </a:r>
            <a:r>
              <a:rPr lang="fr-CA" altLang="en-US" b="1" dirty="0">
                <a:latin typeface="Arial"/>
                <a:cs typeface="Arial"/>
              </a:rPr>
              <a:t>: </a:t>
            </a:r>
            <a:r>
              <a:rPr lang="fr-CA" altLang="en-US" dirty="0">
                <a:latin typeface="Arial"/>
                <a:cs typeface="Arial"/>
              </a:rPr>
              <a:t>You can </a:t>
            </a:r>
            <a:r>
              <a:rPr lang="fr-CA" altLang="en-US" dirty="0" err="1">
                <a:latin typeface="Arial"/>
                <a:cs typeface="Arial"/>
              </a:rPr>
              <a:t>ask</a:t>
            </a:r>
            <a:r>
              <a:rPr lang="fr-CA" altLang="en-US" dirty="0">
                <a:latin typeface="Arial"/>
                <a:cs typeface="Arial"/>
              </a:rPr>
              <a:t> the group if </a:t>
            </a:r>
            <a:r>
              <a:rPr lang="fr-CA" altLang="en-US" dirty="0" err="1">
                <a:latin typeface="Arial"/>
                <a:cs typeface="Arial"/>
              </a:rPr>
              <a:t>they</a:t>
            </a:r>
            <a:r>
              <a:rPr lang="fr-CA" altLang="en-US" dirty="0">
                <a:latin typeface="Arial"/>
                <a:cs typeface="Arial"/>
              </a:rPr>
              <a:t> </a:t>
            </a:r>
            <a:r>
              <a:rPr lang="fr-CA" altLang="en-US" dirty="0" err="1">
                <a:latin typeface="Arial"/>
                <a:cs typeface="Arial"/>
              </a:rPr>
              <a:t>get</a:t>
            </a:r>
            <a:r>
              <a:rPr lang="fr-CA" altLang="en-US" dirty="0">
                <a:latin typeface="Arial"/>
                <a:cs typeface="Arial"/>
              </a:rPr>
              <a:t> all </a:t>
            </a:r>
            <a:r>
              <a:rPr lang="fr-CA" altLang="en-US" dirty="0" err="1">
                <a:latin typeface="Arial"/>
                <a:cs typeface="Arial"/>
              </a:rPr>
              <a:t>their</a:t>
            </a:r>
            <a:r>
              <a:rPr lang="fr-CA" altLang="en-US" dirty="0">
                <a:latin typeface="Arial"/>
                <a:cs typeface="Arial"/>
              </a:rPr>
              <a:t> </a:t>
            </a:r>
            <a:r>
              <a:rPr lang="fr-CA" altLang="en-US" dirty="0" err="1">
                <a:latin typeface="Arial"/>
                <a:cs typeface="Arial"/>
              </a:rPr>
              <a:t>meals</a:t>
            </a:r>
            <a:r>
              <a:rPr lang="fr-CA" altLang="en-US" dirty="0">
                <a:latin typeface="Arial"/>
                <a:cs typeface="Arial"/>
              </a:rPr>
              <a:t> in the </a:t>
            </a:r>
            <a:r>
              <a:rPr lang="fr-CA" altLang="en-US" dirty="0" err="1">
                <a:latin typeface="Arial"/>
                <a:cs typeface="Arial"/>
              </a:rPr>
              <a:t>dining</a:t>
            </a:r>
            <a:r>
              <a:rPr lang="fr-CA" altLang="en-US" dirty="0">
                <a:latin typeface="Arial"/>
                <a:cs typeface="Arial"/>
              </a:rPr>
              <a:t> room. Can </a:t>
            </a:r>
            <a:r>
              <a:rPr lang="fr-CA" altLang="en-US" dirty="0" err="1">
                <a:latin typeface="Arial"/>
                <a:cs typeface="Arial"/>
              </a:rPr>
              <a:t>they</a:t>
            </a:r>
            <a:r>
              <a:rPr lang="fr-CA" altLang="en-US" dirty="0">
                <a:latin typeface="Arial"/>
                <a:cs typeface="Arial"/>
              </a:rPr>
              <a:t> </a:t>
            </a:r>
            <a:r>
              <a:rPr lang="fr-CA" altLang="en-US" dirty="0" err="1">
                <a:latin typeface="Arial"/>
                <a:cs typeface="Arial"/>
              </a:rPr>
              <a:t>think</a:t>
            </a:r>
            <a:r>
              <a:rPr lang="fr-CA" altLang="en-US" dirty="0">
                <a:latin typeface="Arial"/>
                <a:cs typeface="Arial"/>
              </a:rPr>
              <a:t> of </a:t>
            </a:r>
            <a:r>
              <a:rPr lang="fr-CA" altLang="en-US" dirty="0" err="1">
                <a:latin typeface="Arial"/>
                <a:cs typeface="Arial"/>
              </a:rPr>
              <a:t>ways</a:t>
            </a:r>
            <a:r>
              <a:rPr lang="fr-CA" altLang="en-US" dirty="0">
                <a:latin typeface="Arial"/>
                <a:cs typeface="Arial"/>
              </a:rPr>
              <a:t> to </a:t>
            </a:r>
            <a:r>
              <a:rPr lang="fr-CA" altLang="en-US" dirty="0" err="1">
                <a:latin typeface="Arial"/>
                <a:cs typeface="Arial"/>
              </a:rPr>
              <a:t>increase</a:t>
            </a:r>
            <a:r>
              <a:rPr lang="fr-CA" altLang="en-US" dirty="0">
                <a:latin typeface="Arial"/>
                <a:cs typeface="Arial"/>
              </a:rPr>
              <a:t> </a:t>
            </a:r>
            <a:r>
              <a:rPr lang="fr-CA" altLang="en-US" dirty="0" err="1">
                <a:latin typeface="Arial"/>
                <a:cs typeface="Arial"/>
              </a:rPr>
              <a:t>their</a:t>
            </a:r>
            <a:r>
              <a:rPr lang="fr-CA" altLang="en-US" dirty="0">
                <a:latin typeface="Arial"/>
                <a:cs typeface="Arial"/>
              </a:rPr>
              <a:t> calcium </a:t>
            </a:r>
            <a:r>
              <a:rPr lang="fr-CA" altLang="en-US" dirty="0" err="1">
                <a:latin typeface="Arial"/>
                <a:cs typeface="Arial"/>
              </a:rPr>
              <a:t>intake</a:t>
            </a:r>
            <a:r>
              <a:rPr lang="fr-CA" altLang="en-US" dirty="0">
                <a:latin typeface="Arial"/>
                <a:cs typeface="Arial"/>
              </a:rPr>
              <a:t> at </a:t>
            </a:r>
            <a:r>
              <a:rPr lang="fr-CA" altLang="en-US" dirty="0" err="1">
                <a:latin typeface="Arial"/>
                <a:cs typeface="Arial"/>
              </a:rPr>
              <a:t>meals</a:t>
            </a:r>
            <a:r>
              <a:rPr lang="fr-CA" altLang="en-US" dirty="0">
                <a:latin typeface="Arial"/>
                <a:cs typeface="Arial"/>
              </a:rPr>
              <a:t>? If </a:t>
            </a:r>
            <a:r>
              <a:rPr lang="fr-CA" altLang="en-US" dirty="0" err="1">
                <a:latin typeface="Arial"/>
                <a:cs typeface="Arial"/>
              </a:rPr>
              <a:t>they</a:t>
            </a:r>
            <a:r>
              <a:rPr lang="fr-CA" altLang="en-US" dirty="0">
                <a:latin typeface="Arial"/>
                <a:cs typeface="Arial"/>
              </a:rPr>
              <a:t> have a mini </a:t>
            </a:r>
            <a:r>
              <a:rPr lang="fr-CA" altLang="en-US" dirty="0" err="1">
                <a:latin typeface="Arial"/>
                <a:cs typeface="Arial"/>
              </a:rPr>
              <a:t>fridge</a:t>
            </a:r>
            <a:r>
              <a:rPr lang="fr-CA" altLang="en-US" dirty="0">
                <a:latin typeface="Arial"/>
                <a:cs typeface="Arial"/>
              </a:rPr>
              <a:t>, can </a:t>
            </a:r>
            <a:r>
              <a:rPr lang="fr-CA" altLang="en-US" dirty="0" err="1">
                <a:latin typeface="Arial"/>
                <a:cs typeface="Arial"/>
              </a:rPr>
              <a:t>they</a:t>
            </a:r>
            <a:r>
              <a:rPr lang="fr-CA" altLang="en-US" dirty="0">
                <a:latin typeface="Arial"/>
                <a:cs typeface="Arial"/>
              </a:rPr>
              <a:t> stock </a:t>
            </a:r>
            <a:r>
              <a:rPr lang="fr-CA" altLang="en-US" dirty="0" err="1">
                <a:latin typeface="Arial"/>
                <a:cs typeface="Arial"/>
              </a:rPr>
              <a:t>some</a:t>
            </a:r>
            <a:r>
              <a:rPr lang="fr-CA" altLang="en-US" dirty="0">
                <a:latin typeface="Arial"/>
                <a:cs typeface="Arial"/>
              </a:rPr>
              <a:t> </a:t>
            </a:r>
            <a:r>
              <a:rPr lang="fr-CA" altLang="en-US" dirty="0" err="1">
                <a:latin typeface="Arial"/>
                <a:cs typeface="Arial"/>
              </a:rPr>
              <a:t>cheese</a:t>
            </a:r>
            <a:r>
              <a:rPr lang="fr-CA" altLang="en-US" dirty="0">
                <a:latin typeface="Arial"/>
                <a:cs typeface="Arial"/>
              </a:rPr>
              <a:t> or </a:t>
            </a:r>
            <a:r>
              <a:rPr lang="fr-CA" altLang="en-US" dirty="0" err="1">
                <a:latin typeface="Arial"/>
                <a:cs typeface="Arial"/>
              </a:rPr>
              <a:t>yogurt</a:t>
            </a:r>
            <a:r>
              <a:rPr lang="fr-CA" altLang="en-US" dirty="0">
                <a:latin typeface="Arial"/>
                <a:cs typeface="Arial"/>
              </a:rPr>
              <a:t> for snacks?</a:t>
            </a:r>
          </a:p>
          <a:p>
            <a:pPr rtl="0" eaLnBrk="1" fontAlgn="t" latinLnBrk="0" hangingPunct="1"/>
            <a:r>
              <a:rPr lang="en-CA" sz="1200" b="1" i="0" u="none" strike="noStrike" kern="1200" dirty="0">
                <a:solidFill>
                  <a:schemeClr val="tx1"/>
                </a:solidFill>
                <a:effectLst/>
                <a:latin typeface="+mn-lt"/>
                <a:ea typeface="+mn-ea"/>
                <a:cs typeface="+mn-cs"/>
              </a:rPr>
              <a:t>How much do they need?</a:t>
            </a:r>
            <a:endParaRPr lang="en-CA" sz="1200" b="0" i="0" u="none" strike="noStrike" kern="1200" dirty="0">
              <a:solidFill>
                <a:schemeClr val="tx1"/>
              </a:solidFill>
              <a:effectLst/>
              <a:latin typeface="+mn-lt"/>
              <a:ea typeface="+mn-ea"/>
              <a:cs typeface="+mn-cs"/>
            </a:endParaRPr>
          </a:p>
          <a:p>
            <a:pPr rtl="0" eaLnBrk="1" fontAlgn="t" latinLnBrk="0" hangingPunct="1"/>
            <a:r>
              <a:rPr lang="en-CA" sz="1200" b="1" i="0" u="none" strike="noStrike" kern="1200" dirty="0">
                <a:solidFill>
                  <a:schemeClr val="tx1"/>
                </a:solidFill>
                <a:effectLst/>
                <a:latin typeface="+mn-lt"/>
                <a:ea typeface="+mn-ea"/>
                <a:cs typeface="+mn-cs"/>
              </a:rPr>
              <a:t>How can they do this?</a:t>
            </a:r>
            <a:endParaRPr lang="en-CA" sz="1200" b="0" i="0" u="none" strike="noStrike" kern="1200" dirty="0">
              <a:solidFill>
                <a:schemeClr val="tx1"/>
              </a:solidFill>
              <a:effectLst/>
              <a:latin typeface="+mn-lt"/>
              <a:ea typeface="+mn-ea"/>
              <a:cs typeface="+mn-cs"/>
            </a:endParaRPr>
          </a:p>
          <a:p>
            <a:pPr rtl="0" eaLnBrk="1" fontAlgn="t" latinLnBrk="0" hangingPunct="1"/>
            <a:r>
              <a:rPr lang="en-CA" sz="1200" b="0" i="0" u="none" strike="noStrike" kern="1200" dirty="0">
                <a:solidFill>
                  <a:schemeClr val="tx1"/>
                </a:solidFill>
                <a:effectLst/>
                <a:latin typeface="+mn-lt"/>
                <a:ea typeface="+mn-ea"/>
                <a:cs typeface="+mn-cs"/>
              </a:rPr>
              <a:t>Age (years)</a:t>
            </a:r>
          </a:p>
          <a:p>
            <a:pPr rtl="0" eaLnBrk="1" fontAlgn="t" latinLnBrk="0" hangingPunct="1"/>
            <a:r>
              <a:rPr lang="en-CA" sz="1200" b="1" i="0" u="none" strike="noStrike" kern="1200" dirty="0">
                <a:solidFill>
                  <a:schemeClr val="tx1"/>
                </a:solidFill>
                <a:effectLst/>
                <a:latin typeface="+mn-lt"/>
                <a:ea typeface="+mn-ea"/>
                <a:cs typeface="+mn-cs"/>
              </a:rPr>
              <a:t>Calcium (mg)</a:t>
            </a:r>
            <a:endParaRPr lang="en-CA" sz="1200" b="0" i="0" u="none" strike="noStrike" kern="1200" dirty="0">
              <a:solidFill>
                <a:schemeClr val="tx1"/>
              </a:solidFill>
              <a:effectLst/>
              <a:latin typeface="+mn-lt"/>
              <a:ea typeface="+mn-ea"/>
              <a:cs typeface="+mn-cs"/>
            </a:endParaRPr>
          </a:p>
          <a:p>
            <a:pPr rtl="0" eaLnBrk="1" fontAlgn="t" latinLnBrk="0" hangingPunct="1"/>
            <a:r>
              <a:rPr lang="en-CA" sz="1200" b="1" i="0" u="none" strike="noStrike" kern="1200" dirty="0">
                <a:solidFill>
                  <a:schemeClr val="tx1"/>
                </a:solidFill>
                <a:effectLst/>
                <a:latin typeface="+mn-lt"/>
                <a:ea typeface="+mn-ea"/>
                <a:cs typeface="+mn-cs"/>
              </a:rPr>
              <a:t>Vitamin D (IU)</a:t>
            </a:r>
            <a:endParaRPr lang="en-CA" sz="1200" b="0" i="0" u="none" strike="noStrike" kern="1200" dirty="0">
              <a:solidFill>
                <a:schemeClr val="tx1"/>
              </a:solidFill>
              <a:effectLst/>
              <a:latin typeface="+mn-lt"/>
              <a:ea typeface="+mn-ea"/>
              <a:cs typeface="+mn-cs"/>
            </a:endParaRPr>
          </a:p>
          <a:p>
            <a:pPr rtl="0" eaLnBrk="1" fontAlgn="t" latinLnBrk="0" hangingPunct="1"/>
            <a:r>
              <a:rPr lang="en-CA" sz="1200" b="0" i="0" u="none" strike="noStrike" kern="1200" dirty="0">
                <a:solidFill>
                  <a:schemeClr val="tx1"/>
                </a:solidFill>
                <a:effectLst/>
                <a:latin typeface="+mn-lt"/>
                <a:ea typeface="+mn-ea"/>
                <a:cs typeface="+mn-cs"/>
              </a:rPr>
              <a:t>Eat </a:t>
            </a:r>
            <a:r>
              <a:rPr lang="en-CA" sz="1200" b="1" i="0" u="none" strike="noStrike" kern="1200" dirty="0">
                <a:solidFill>
                  <a:schemeClr val="tx1"/>
                </a:solidFill>
                <a:effectLst/>
                <a:latin typeface="+mn-lt"/>
                <a:ea typeface="+mn-ea"/>
                <a:cs typeface="+mn-cs"/>
              </a:rPr>
              <a:t>at least 3 good sources </a:t>
            </a:r>
            <a:r>
              <a:rPr lang="en-CA" sz="1200" b="0" i="0" u="none" strike="noStrike" kern="1200" dirty="0">
                <a:solidFill>
                  <a:schemeClr val="tx1"/>
                </a:solidFill>
                <a:effectLst/>
                <a:latin typeface="+mn-lt"/>
                <a:ea typeface="+mn-ea"/>
                <a:cs typeface="+mn-cs"/>
              </a:rPr>
              <a:t>of calcium and vitamin D rich foods each day.</a:t>
            </a:r>
          </a:p>
          <a:p>
            <a:pPr rtl="0" eaLnBrk="1" fontAlgn="t" latinLnBrk="0" hangingPunct="1"/>
            <a:r>
              <a:rPr lang="en-CA" sz="1200" b="0" i="0" u="none" strike="noStrike" kern="1200" dirty="0">
                <a:solidFill>
                  <a:schemeClr val="tx1"/>
                </a:solidFill>
                <a:effectLst/>
                <a:latin typeface="+mn-lt"/>
                <a:ea typeface="+mn-ea"/>
                <a:cs typeface="+mn-cs"/>
              </a:rPr>
              <a:t>Complete the </a:t>
            </a:r>
            <a:r>
              <a:rPr lang="en-CA" sz="1200" b="1" i="0" u="none" strike="noStrike" kern="1200" dirty="0">
                <a:solidFill>
                  <a:schemeClr val="tx1"/>
                </a:solidFill>
                <a:effectLst/>
                <a:latin typeface="+mn-lt"/>
                <a:ea typeface="+mn-ea"/>
                <a:cs typeface="+mn-cs"/>
              </a:rPr>
              <a:t>diet by taking a daily 400IU vitamin D supplement</a:t>
            </a:r>
            <a:r>
              <a:rPr lang="en-CA" sz="1200" b="0" i="0" u="none" strike="noStrike" kern="1200" dirty="0">
                <a:solidFill>
                  <a:schemeClr val="tx1"/>
                </a:solidFill>
                <a:effectLst/>
                <a:latin typeface="+mn-lt"/>
                <a:ea typeface="+mn-ea"/>
                <a:cs typeface="+mn-cs"/>
              </a:rPr>
              <a:t>.</a:t>
            </a:r>
          </a:p>
          <a:p>
            <a:pPr rtl="0" eaLnBrk="1" fontAlgn="t" latinLnBrk="0" hangingPunct="1"/>
            <a:r>
              <a:rPr lang="en-CA" sz="1200" b="0" i="0" u="none" strike="noStrike" kern="1200" dirty="0">
                <a:solidFill>
                  <a:schemeClr val="tx1"/>
                </a:solidFill>
                <a:effectLst/>
                <a:latin typeface="+mn-lt"/>
                <a:ea typeface="+mn-ea"/>
                <a:cs typeface="+mn-cs"/>
              </a:rPr>
              <a:t> </a:t>
            </a:r>
          </a:p>
          <a:p>
            <a:pPr rtl="0" eaLnBrk="1" fontAlgn="t" latinLnBrk="0" hangingPunct="1"/>
            <a:r>
              <a:rPr lang="en-CA" sz="1200" b="0" i="0" u="none" strike="noStrike" kern="1200" dirty="0">
                <a:solidFill>
                  <a:schemeClr val="tx1"/>
                </a:solidFill>
                <a:effectLst/>
                <a:latin typeface="+mn-lt"/>
                <a:ea typeface="+mn-ea"/>
                <a:cs typeface="+mn-cs"/>
              </a:rPr>
              <a:t>Direct them to their healthcare </a:t>
            </a:r>
            <a:r>
              <a:rPr lang="en-CA" sz="1200" b="1" i="0" u="none" strike="noStrike" kern="1200" dirty="0">
                <a:solidFill>
                  <a:schemeClr val="tx1"/>
                </a:solidFill>
                <a:effectLst/>
                <a:latin typeface="+mn-lt"/>
                <a:ea typeface="+mn-ea"/>
                <a:cs typeface="+mn-cs"/>
              </a:rPr>
              <a:t>provider if you believe their diet may not be rich enough in calcium/vitamin D.</a:t>
            </a:r>
            <a:endParaRPr lang="en-CA" sz="1200" b="0" i="0" u="none" strike="noStrike" kern="1200" dirty="0">
              <a:solidFill>
                <a:schemeClr val="tx1"/>
              </a:solidFill>
              <a:effectLst/>
              <a:latin typeface="+mn-lt"/>
              <a:ea typeface="+mn-ea"/>
              <a:cs typeface="+mn-cs"/>
            </a:endParaRPr>
          </a:p>
          <a:p>
            <a:pPr rtl="0" eaLnBrk="1" fontAlgn="t" latinLnBrk="0" hangingPunct="1"/>
            <a:r>
              <a:rPr lang="en-CA" sz="1200" b="0" i="0" u="none" strike="noStrike" kern="1200" dirty="0">
                <a:solidFill>
                  <a:schemeClr val="tx1"/>
                </a:solidFill>
                <a:effectLst/>
                <a:latin typeface="+mn-lt"/>
                <a:ea typeface="+mn-ea"/>
                <a:cs typeface="+mn-cs"/>
              </a:rPr>
              <a:t>51 to 71 1200  600</a:t>
            </a:r>
          </a:p>
          <a:p>
            <a:pPr rtl="0" eaLnBrk="1" fontAlgn="t" latinLnBrk="0" hangingPunct="1"/>
            <a:r>
              <a:rPr lang="en-CA" sz="1200" b="0" i="0" u="none" strike="noStrike" kern="1200" dirty="0">
                <a:solidFill>
                  <a:schemeClr val="tx1"/>
                </a:solidFill>
                <a:effectLst/>
                <a:latin typeface="+mn-lt"/>
                <a:ea typeface="+mn-ea"/>
                <a:cs typeface="+mn-cs"/>
              </a:rPr>
              <a:t>71+ 1200  800</a:t>
            </a:r>
          </a:p>
          <a:p>
            <a:pPr rtl="0" eaLnBrk="1" fontAlgn="t" latinLnBrk="0" hangingPunct="1"/>
            <a:r>
              <a:rPr lang="en-CA" sz="1200" b="0" i="0" u="none" strike="noStrike" kern="1200" dirty="0">
                <a:solidFill>
                  <a:schemeClr val="tx1"/>
                </a:solidFill>
                <a:effectLst/>
                <a:latin typeface="+mn-lt"/>
                <a:ea typeface="+mn-ea"/>
                <a:cs typeface="+mn-cs"/>
              </a:rPr>
              <a:t>51 to 70 1000  600</a:t>
            </a:r>
          </a:p>
          <a:p>
            <a:pPr rtl="0" eaLnBrk="1" fontAlgn="t" latinLnBrk="0" hangingPunct="1"/>
            <a:r>
              <a:rPr lang="en-CA" sz="1200" b="0" i="0" u="none" strike="noStrike" kern="1200" dirty="0">
                <a:solidFill>
                  <a:schemeClr val="tx1"/>
                </a:solidFill>
                <a:effectLst/>
                <a:latin typeface="+mn-lt"/>
                <a:ea typeface="+mn-ea"/>
                <a:cs typeface="+mn-cs"/>
              </a:rPr>
              <a:t>71+ 1200  800</a:t>
            </a:r>
          </a:p>
          <a:p>
            <a:pPr eaLnBrk="1" hangingPunct="1">
              <a:spcBef>
                <a:spcPct val="0"/>
              </a:spcBef>
              <a:buFontTx/>
              <a:buNone/>
            </a:pPr>
            <a:endParaRPr lang="fr-CA" altLang="en-US" dirty="0">
              <a:latin typeface="Arial"/>
              <a:cs typeface="Arial"/>
            </a:endParaRPr>
          </a:p>
          <a:p>
            <a:endParaRPr lang="en-CA" dirty="0"/>
          </a:p>
        </p:txBody>
      </p:sp>
      <p:sp>
        <p:nvSpPr>
          <p:cNvPr id="4" name="Slide Number Placeholder 3"/>
          <p:cNvSpPr>
            <a:spLocks noGrp="1"/>
          </p:cNvSpPr>
          <p:nvPr>
            <p:ph type="sldNum" sz="quarter" idx="5"/>
          </p:nvPr>
        </p:nvSpPr>
        <p:spPr/>
        <p:txBody>
          <a:bodyPr/>
          <a:lstStyle/>
          <a:p>
            <a:fld id="{C81320A0-0D2E-DC4A-9F79-6A9D4B0B36FF}" type="slidenum">
              <a:rPr lang="en-US" smtClean="0"/>
              <a:t>35</a:t>
            </a:fld>
            <a:endParaRPr lang="en-US"/>
          </a:p>
        </p:txBody>
      </p:sp>
    </p:spTree>
    <p:extLst>
      <p:ext uri="{BB962C8B-B14F-4D97-AF65-F5344CB8AC3E}">
        <p14:creationId xmlns:p14="http://schemas.microsoft.com/office/powerpoint/2010/main" val="3650867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latin typeface="Arial"/>
                <a:cs typeface="Arial"/>
              </a:rPr>
              <a:t>Discuss with the audience their views on falls </a:t>
            </a:r>
          </a:p>
          <a:p>
            <a:endParaRPr lang="en-CA" dirty="0">
              <a:latin typeface="Arial"/>
              <a:cs typeface="Arial"/>
            </a:endParaRPr>
          </a:p>
          <a:p>
            <a:r>
              <a:rPr lang="en-CA" dirty="0">
                <a:latin typeface="Arial"/>
                <a:cs typeface="Arial"/>
              </a:rPr>
              <a:t>Then click on the WHO definition</a:t>
            </a:r>
          </a:p>
          <a:p>
            <a:r>
              <a:rPr lang="en-CA" dirty="0">
                <a:latin typeface="Arial"/>
                <a:cs typeface="Arial"/>
              </a:rPr>
              <a:t>Talk about a near fall.. It is important to report and near fall to prevent the next fall</a:t>
            </a:r>
          </a:p>
        </p:txBody>
      </p:sp>
      <p:sp>
        <p:nvSpPr>
          <p:cNvPr id="4" name="Slide Number Placeholder 3"/>
          <p:cNvSpPr>
            <a:spLocks noGrp="1"/>
          </p:cNvSpPr>
          <p:nvPr>
            <p:ph type="sldNum" sz="quarter" idx="10"/>
          </p:nvPr>
        </p:nvSpPr>
        <p:spPr/>
        <p:txBody>
          <a:bodyPr/>
          <a:lstStyle/>
          <a:p>
            <a:fld id="{C81320A0-0D2E-DC4A-9F79-6A9D4B0B36FF}" type="slidenum">
              <a:rPr lang="en-US" smtClean="0"/>
              <a:t>4</a:t>
            </a:fld>
            <a:endParaRPr lang="en-US"/>
          </a:p>
        </p:txBody>
      </p:sp>
    </p:spTree>
    <p:extLst>
      <p:ext uri="{BB962C8B-B14F-4D97-AF65-F5344CB8AC3E}">
        <p14:creationId xmlns:p14="http://schemas.microsoft.com/office/powerpoint/2010/main" val="36364444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What is wrong with this</a:t>
            </a:r>
            <a:r>
              <a:rPr lang="en-CA" baseline="0" dirty="0"/>
              <a:t> picture?</a:t>
            </a:r>
          </a:p>
          <a:p>
            <a:endParaRPr lang="en-CA" dirty="0"/>
          </a:p>
          <a:p>
            <a:r>
              <a:rPr lang="en-CA" dirty="0"/>
              <a:t>Stairs without handrail </a:t>
            </a:r>
          </a:p>
          <a:p>
            <a:r>
              <a:rPr lang="en-CA" dirty="0"/>
              <a:t>Deactivated fire alarm </a:t>
            </a:r>
          </a:p>
          <a:p>
            <a:r>
              <a:rPr lang="en-CA" dirty="0"/>
              <a:t>Cloth on space heater </a:t>
            </a:r>
          </a:p>
          <a:p>
            <a:r>
              <a:rPr lang="en-CA" dirty="0"/>
              <a:t>Overloaded outlets </a:t>
            </a:r>
          </a:p>
          <a:p>
            <a:r>
              <a:rPr lang="en-CA" dirty="0"/>
              <a:t>Loose extension cords in traffic areas </a:t>
            </a:r>
          </a:p>
          <a:p>
            <a:r>
              <a:rPr lang="en-CA" dirty="0"/>
              <a:t>Smoking. Cigarettes left unattended</a:t>
            </a:r>
            <a:br>
              <a:rPr lang="en-CA" dirty="0"/>
            </a:br>
            <a:r>
              <a:rPr lang="en-CA" dirty="0"/>
              <a:t>No automatic shut-off on coffee maker </a:t>
            </a:r>
          </a:p>
          <a:p>
            <a:r>
              <a:rPr lang="en-CA" dirty="0"/>
              <a:t>Open bottles of medicine</a:t>
            </a:r>
            <a:br>
              <a:rPr lang="en-CA" dirty="0"/>
            </a:br>
            <a:r>
              <a:rPr lang="en-CA" dirty="0" err="1"/>
              <a:t>Outdated</a:t>
            </a:r>
            <a:r>
              <a:rPr lang="en-CA" dirty="0"/>
              <a:t> medications in cabinet</a:t>
            </a:r>
            <a:br>
              <a:rPr lang="en-CA" dirty="0"/>
            </a:br>
            <a:r>
              <a:rPr lang="en-CA" dirty="0"/>
              <a:t>Loose rugs </a:t>
            </a:r>
          </a:p>
          <a:p>
            <a:r>
              <a:rPr lang="en-CA" dirty="0"/>
              <a:t>Flip-flop slippers </a:t>
            </a:r>
          </a:p>
          <a:p>
            <a:r>
              <a:rPr lang="en-CA" dirty="0"/>
              <a:t>Clutter on staircase </a:t>
            </a:r>
          </a:p>
          <a:p>
            <a:r>
              <a:rPr lang="en-CA" dirty="0"/>
              <a:t>Newspapers too close to lamp </a:t>
            </a:r>
          </a:p>
          <a:p>
            <a:r>
              <a:rPr lang="en-CA" dirty="0"/>
              <a:t>No handle and no deadbolt on door</a:t>
            </a:r>
          </a:p>
          <a:p>
            <a:r>
              <a:rPr lang="en-CA" dirty="0"/>
              <a:t> </a:t>
            </a:r>
          </a:p>
          <a:p>
            <a:r>
              <a:rPr lang="en-CA" dirty="0"/>
              <a:t>Can any one spot any more!</a:t>
            </a:r>
          </a:p>
          <a:p>
            <a:endParaRPr lang="en-CA" dirty="0"/>
          </a:p>
          <a:p>
            <a:pPr marL="228600" indent="-228600">
              <a:buFont typeface="+mj-lt"/>
              <a:buAutoNum type="arabicPeriod"/>
            </a:pPr>
            <a:r>
              <a:rPr lang="en-CA" dirty="0"/>
              <a:t>Unlocked and open medicine cabinet</a:t>
            </a:r>
          </a:p>
          <a:p>
            <a:pPr marL="228600" indent="-228600">
              <a:buFont typeface="+mj-lt"/>
              <a:buAutoNum type="arabicPeriod"/>
            </a:pPr>
            <a:r>
              <a:rPr lang="en-CA" dirty="0"/>
              <a:t>Telephone out of reach </a:t>
            </a:r>
          </a:p>
          <a:p>
            <a:pPr marL="228600" indent="-228600">
              <a:buFont typeface="+mj-lt"/>
              <a:buAutoNum type="arabicPeriod"/>
            </a:pPr>
            <a:endParaRPr lang="en-CA" dirty="0"/>
          </a:p>
        </p:txBody>
      </p:sp>
      <p:sp>
        <p:nvSpPr>
          <p:cNvPr id="4" name="Slide Number Placeholder 3"/>
          <p:cNvSpPr>
            <a:spLocks noGrp="1"/>
          </p:cNvSpPr>
          <p:nvPr>
            <p:ph type="sldNum" sz="quarter" idx="10"/>
          </p:nvPr>
        </p:nvSpPr>
        <p:spPr/>
        <p:txBody>
          <a:bodyPr/>
          <a:lstStyle/>
          <a:p>
            <a:fld id="{C81320A0-0D2E-DC4A-9F79-6A9D4B0B36FF}" type="slidenum">
              <a:rPr lang="en-US" smtClean="0"/>
              <a:t>36</a:t>
            </a:fld>
            <a:endParaRPr lang="en-US" dirty="0"/>
          </a:p>
        </p:txBody>
      </p:sp>
    </p:spTree>
    <p:extLst>
      <p:ext uri="{BB962C8B-B14F-4D97-AF65-F5344CB8AC3E}">
        <p14:creationId xmlns:p14="http://schemas.microsoft.com/office/powerpoint/2010/main" val="31615879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Shape 497"/>
          <p:cNvSpPr txBox="1"/>
          <p:nvPr/>
        </p:nvSpPr>
        <p:spPr>
          <a:xfrm>
            <a:off x="3884960" y="8685396"/>
            <a:ext cx="2971490" cy="457045"/>
          </a:xfrm>
          <a:prstGeom prst="rect">
            <a:avLst/>
          </a:prstGeom>
          <a:noFill/>
          <a:ln>
            <a:noFill/>
          </a:ln>
        </p:spPr>
        <p:txBody>
          <a:bodyPr lIns="91400" tIns="45700" rIns="91400" bIns="45700" anchor="b" anchorCtr="0">
            <a:noAutofit/>
          </a:bodyPr>
          <a:lstStyle/>
          <a:p>
            <a:pPr marL="0" marR="0" lvl="0" indent="0" algn="r" rtl="0">
              <a:spcBef>
                <a:spcPts val="0"/>
              </a:spcBef>
              <a:buSzPct val="25000"/>
              <a:buNone/>
            </a:pPr>
            <a:r>
              <a:rPr lang="en-US"/>
              <a:t> </a:t>
            </a:r>
          </a:p>
        </p:txBody>
      </p:sp>
      <p:sp>
        <p:nvSpPr>
          <p:cNvPr id="498" name="Shape 4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99" name="Shape 49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166483" marR="0" lvl="0" indent="-166483" algn="l" rtl="0">
              <a:spcBef>
                <a:spcPts val="0"/>
              </a:spcBef>
              <a:buClr>
                <a:schemeClr val="dk1"/>
              </a:buClr>
              <a:buSzPct val="100000"/>
              <a:buFont typeface="Arial"/>
              <a:buChar char="•"/>
            </a:pPr>
            <a:r>
              <a:rPr lang="en-US" sz="1200" b="1" i="0" u="none" strike="noStrike" cap="none" baseline="0" dirty="0">
                <a:solidFill>
                  <a:schemeClr val="dk1"/>
                </a:solidFill>
                <a:latin typeface="Arial"/>
                <a:ea typeface="Arial"/>
                <a:cs typeface="Arial"/>
                <a:sym typeface="Arial"/>
              </a:rPr>
              <a:t>Anyone can fall, but as we age the risk increases.</a:t>
            </a:r>
          </a:p>
          <a:p>
            <a:pPr marL="166483" marR="0" lvl="0" indent="-166483" algn="l" rtl="0">
              <a:spcBef>
                <a:spcPts val="0"/>
              </a:spcBef>
              <a:buClr>
                <a:schemeClr val="dk1"/>
              </a:buClr>
              <a:buSzPct val="100000"/>
              <a:buFont typeface="Arial"/>
              <a:buChar char="•"/>
            </a:pPr>
            <a:r>
              <a:rPr lang="en-US" sz="1200" b="1" i="0" u="none" strike="noStrike" cap="none" baseline="0" dirty="0">
                <a:solidFill>
                  <a:schemeClr val="dk1"/>
                </a:solidFill>
                <a:latin typeface="Arial"/>
                <a:ea typeface="Arial"/>
                <a:cs typeface="Arial"/>
                <a:sym typeface="Arial"/>
              </a:rPr>
              <a:t>The good news is that falls are not a normal part of aging and in fact many falls are preventable.</a:t>
            </a:r>
          </a:p>
          <a:p>
            <a:pPr marL="166483" marR="0" lvl="0" indent="-166483" algn="l" rtl="0">
              <a:spcBef>
                <a:spcPts val="0"/>
              </a:spcBef>
              <a:buClr>
                <a:schemeClr val="dk1"/>
              </a:buClr>
              <a:buSzPct val="100000"/>
              <a:buFont typeface="Arial"/>
              <a:buChar char="•"/>
            </a:pPr>
            <a:r>
              <a:rPr lang="en-US" sz="1200" b="1" i="0" u="none" strike="noStrike" cap="none" baseline="0" dirty="0">
                <a:solidFill>
                  <a:schemeClr val="dk1"/>
                </a:solidFill>
                <a:latin typeface="Arial"/>
                <a:ea typeface="Arial"/>
                <a:cs typeface="Arial"/>
                <a:sym typeface="Arial"/>
              </a:rPr>
              <a:t>Take action to prevent a fall before it happens.  You can complete the </a:t>
            </a:r>
            <a:r>
              <a:rPr lang="en-US" sz="1200" b="0" i="0" u="none" strike="noStrike" cap="none" baseline="0" dirty="0">
                <a:solidFill>
                  <a:schemeClr val="dk1"/>
                </a:solidFill>
                <a:latin typeface="Arial"/>
                <a:ea typeface="Arial"/>
                <a:cs typeface="Arial"/>
                <a:sym typeface="Arial"/>
              </a:rPr>
              <a:t>Staying</a:t>
            </a:r>
            <a:r>
              <a:rPr lang="en-US" sz="1200" b="0" i="0" u="none" strike="noStrike" cap="none" dirty="0">
                <a:solidFill>
                  <a:schemeClr val="dk1"/>
                </a:solidFill>
                <a:latin typeface="Arial"/>
                <a:ea typeface="Arial"/>
                <a:cs typeface="Arial"/>
                <a:sym typeface="Arial"/>
              </a:rPr>
              <a:t> Independent</a:t>
            </a:r>
            <a:r>
              <a:rPr lang="en-US" sz="1200" b="0" i="0" u="none" strike="noStrike" cap="none" baseline="0" dirty="0">
                <a:solidFill>
                  <a:schemeClr val="dk1"/>
                </a:solidFill>
                <a:latin typeface="Arial"/>
                <a:ea typeface="Arial"/>
                <a:cs typeface="Arial"/>
                <a:sym typeface="Arial"/>
              </a:rPr>
              <a:t> Checklist to see if you are at risk of falling and how you can stay safe. </a:t>
            </a:r>
          </a:p>
          <a:p>
            <a:pPr marL="166483" marR="0" lvl="0" indent="-166483" algn="l" rtl="0">
              <a:spcBef>
                <a:spcPts val="0"/>
              </a:spcBef>
              <a:buClr>
                <a:schemeClr val="dk1"/>
              </a:buClr>
              <a:buSzPct val="100000"/>
              <a:buFont typeface="Arial"/>
              <a:buChar char="•"/>
            </a:pPr>
            <a:r>
              <a:rPr lang="en-US" sz="1200" b="0" i="0" u="none" strike="noStrike" cap="none" baseline="0" dirty="0">
                <a:solidFill>
                  <a:schemeClr val="dk1"/>
                </a:solidFill>
                <a:latin typeface="Arial"/>
                <a:ea typeface="Arial"/>
                <a:cs typeface="Arial"/>
                <a:sym typeface="Arial"/>
              </a:rPr>
              <a:t>And always let your healthcare provider know if you have had a fall.</a:t>
            </a:r>
          </a:p>
          <a:p>
            <a:pPr marL="166483" marR="0" lvl="0" indent="-166483" algn="l" rtl="0">
              <a:spcBef>
                <a:spcPts val="0"/>
              </a:spcBef>
              <a:buClr>
                <a:schemeClr val="dk1"/>
              </a:buClr>
              <a:buSzPct val="100000"/>
              <a:buFont typeface="Arial"/>
              <a:buChar char="•"/>
            </a:pPr>
            <a:endParaRPr lang="en-US" dirty="0">
              <a:solidFill>
                <a:schemeClr val="dk1"/>
              </a:solidFill>
              <a:latin typeface="Arial"/>
              <a:ea typeface="Arial"/>
              <a:cs typeface="Arial"/>
              <a:sym typeface="Arial"/>
            </a:endParaRPr>
          </a:p>
          <a:p>
            <a:pPr marL="166483" marR="0" lvl="0" indent="-166483" algn="l" rtl="0">
              <a:spcBef>
                <a:spcPts val="0"/>
              </a:spcBef>
              <a:buClr>
                <a:schemeClr val="dk1"/>
              </a:buClr>
              <a:buSzPct val="100000"/>
              <a:buFont typeface="Arial"/>
              <a:buChar char="•"/>
            </a:pPr>
            <a:r>
              <a:rPr lang="en-US" b="1" dirty="0">
                <a:solidFill>
                  <a:schemeClr val="dk1"/>
                </a:solidFill>
                <a:latin typeface="Arial"/>
                <a:ea typeface="Arial"/>
                <a:cs typeface="Arial"/>
                <a:sym typeface="Arial"/>
              </a:rPr>
              <a:t>Make </a:t>
            </a:r>
            <a:r>
              <a:rPr lang="en-US" sz="1200" b="1" i="0" u="none" strike="noStrike" cap="none" baseline="0" dirty="0">
                <a:solidFill>
                  <a:schemeClr val="dk1"/>
                </a:solidFill>
                <a:latin typeface="Arial"/>
                <a:ea typeface="Arial"/>
                <a:cs typeface="Arial"/>
                <a:sym typeface="Arial"/>
              </a:rPr>
              <a:t> a Falls</a:t>
            </a:r>
            <a:r>
              <a:rPr lang="en-US" sz="1200" b="1" i="0" u="none" strike="noStrike" cap="none" dirty="0">
                <a:solidFill>
                  <a:schemeClr val="dk1"/>
                </a:solidFill>
                <a:latin typeface="Arial"/>
                <a:ea typeface="Arial"/>
                <a:cs typeface="Arial"/>
                <a:sym typeface="Arial"/>
              </a:rPr>
              <a:t> Action </a:t>
            </a:r>
            <a:r>
              <a:rPr lang="en-US" sz="1200" b="1" i="0" u="none" strike="noStrike" cap="none" baseline="0" dirty="0">
                <a:solidFill>
                  <a:schemeClr val="dk1"/>
                </a:solidFill>
                <a:latin typeface="Arial"/>
                <a:ea typeface="Arial"/>
                <a:cs typeface="Arial"/>
                <a:sym typeface="Arial"/>
              </a:rPr>
              <a:t> Plan so that you</a:t>
            </a:r>
            <a:r>
              <a:rPr lang="en-US" sz="1200" b="1" i="0" u="none" strike="noStrike" cap="none" dirty="0">
                <a:solidFill>
                  <a:schemeClr val="dk1"/>
                </a:solidFill>
                <a:latin typeface="Arial"/>
                <a:ea typeface="Arial"/>
                <a:cs typeface="Arial"/>
                <a:sym typeface="Arial"/>
              </a:rPr>
              <a:t> can continue a hea</a:t>
            </a:r>
            <a:r>
              <a:rPr lang="en-US" b="1" dirty="0">
                <a:solidFill>
                  <a:schemeClr val="dk1"/>
                </a:solidFill>
                <a:latin typeface="Arial"/>
                <a:ea typeface="Arial"/>
                <a:cs typeface="Arial"/>
                <a:sym typeface="Arial"/>
              </a:rPr>
              <a:t>lthy active lifestyle</a:t>
            </a:r>
            <a:endParaRPr lang="en-US" sz="1200" b="1"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936149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81320A0-0D2E-DC4A-9F79-6A9D4B0B36FF}" type="slidenum">
              <a:rPr lang="en-US" smtClean="0"/>
              <a:t>38</a:t>
            </a:fld>
            <a:endParaRPr lang="en-US"/>
          </a:p>
        </p:txBody>
      </p:sp>
    </p:spTree>
    <p:extLst>
      <p:ext uri="{BB962C8B-B14F-4D97-AF65-F5344CB8AC3E}">
        <p14:creationId xmlns:p14="http://schemas.microsoft.com/office/powerpoint/2010/main" val="2302895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latin typeface="Arial"/>
                <a:cs typeface="Arial"/>
              </a:rPr>
              <a:t>Reponses and results of  a fall over the years! More serious as you get older.</a:t>
            </a:r>
          </a:p>
          <a:p>
            <a:endParaRPr lang="en-CA" dirty="0"/>
          </a:p>
        </p:txBody>
      </p:sp>
      <p:sp>
        <p:nvSpPr>
          <p:cNvPr id="4" name="Slide Number Placeholder 3"/>
          <p:cNvSpPr>
            <a:spLocks noGrp="1"/>
          </p:cNvSpPr>
          <p:nvPr>
            <p:ph type="sldNum" sz="quarter" idx="10"/>
          </p:nvPr>
        </p:nvSpPr>
        <p:spPr/>
        <p:txBody>
          <a:bodyPr/>
          <a:lstStyle/>
          <a:p>
            <a:fld id="{C81320A0-0D2E-DC4A-9F79-6A9D4B0B36FF}" type="slidenum">
              <a:rPr lang="en-US" smtClean="0"/>
              <a:t>5</a:t>
            </a:fld>
            <a:endParaRPr lang="en-US"/>
          </a:p>
        </p:txBody>
      </p:sp>
    </p:spTree>
    <p:extLst>
      <p:ext uri="{BB962C8B-B14F-4D97-AF65-F5344CB8AC3E}">
        <p14:creationId xmlns:p14="http://schemas.microsoft.com/office/powerpoint/2010/main" val="3936352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err="1"/>
              <a:t>Pyramid</a:t>
            </a:r>
            <a:r>
              <a:rPr lang="fr-CA" dirty="0"/>
              <a:t> </a:t>
            </a:r>
            <a:r>
              <a:rPr lang="fr-CA" dirty="0" err="1"/>
              <a:t>demonstrates</a:t>
            </a:r>
            <a:r>
              <a:rPr lang="fr-CA" dirty="0"/>
              <a:t> an </a:t>
            </a:r>
            <a:r>
              <a:rPr lang="fr-CA" dirty="0" err="1"/>
              <a:t>aging</a:t>
            </a:r>
            <a:r>
              <a:rPr lang="fr-CA" dirty="0"/>
              <a:t> population in Canada</a:t>
            </a:r>
          </a:p>
          <a:p>
            <a:r>
              <a:rPr lang="en-CA" dirty="0"/>
              <a:t>Population aging represents one of the major changes associated with Canada’s age-sex structure, and it continues to shape the transformation of the country’s population. It is the result of baby boomers (born between 1946 and 1965) reaching more advanced ages, combined with a fertility rate below the replacement level (2.1 children per woman) since 1972</a:t>
            </a:r>
            <a:r>
              <a:rPr lang="en-CA" baseline="30000" dirty="0">
                <a:hlinkClick r:id="rId3"/>
              </a:rPr>
              <a:t>Note 1</a:t>
            </a:r>
            <a:r>
              <a:rPr lang="en-CA" dirty="0"/>
              <a:t> and an increase in life expectancy for both men and </a:t>
            </a:r>
            <a:r>
              <a:rPr lang="en-CA" dirty="0" err="1"/>
              <a:t>women.</a:t>
            </a:r>
            <a:r>
              <a:rPr lang="en-CA" baseline="30000" dirty="0" err="1">
                <a:hlinkClick r:id="rId4"/>
              </a:rPr>
              <a:t>Note</a:t>
            </a:r>
            <a:r>
              <a:rPr lang="en-CA" baseline="30000" dirty="0">
                <a:hlinkClick r:id="rId4"/>
              </a:rPr>
              <a:t> 2</a:t>
            </a:r>
            <a:endParaRPr lang="en-CA" dirty="0"/>
          </a:p>
          <a:p>
            <a:r>
              <a:rPr lang="en-CA" dirty="0"/>
              <a:t>The age pyramid opposite shows the aging of Canada’s population in recent decades by comparing the age-sex structure of the population on July 1 in 1998 and 2018. On July 1, 1998, baby boomers were in their 30s, 40s and early 50s, as can be seen in the bulge in the pyramid at these ages. On July 1, 2018, individuals in the baby boom generation were between 52 and 72 years of age, as illustrated by the upward shift in the largest bulge in the pyramid observed 20 years earlier. Therefore, the number of people aged 52 and over was proportionally higher in 2018 (35.5%) than in 1998 (24.5%). In contrast, the number of younger people, particularly people in their 30s and early 40s, as well as individuals aged 0 to 19, has proportionally decreased. </a:t>
            </a:r>
          </a:p>
          <a:p>
            <a:endParaRPr lang="en-CA" dirty="0"/>
          </a:p>
        </p:txBody>
      </p:sp>
      <p:sp>
        <p:nvSpPr>
          <p:cNvPr id="4" name="Slide Number Placeholder 3"/>
          <p:cNvSpPr>
            <a:spLocks noGrp="1"/>
          </p:cNvSpPr>
          <p:nvPr>
            <p:ph type="sldNum" sz="quarter" idx="5"/>
          </p:nvPr>
        </p:nvSpPr>
        <p:spPr/>
        <p:txBody>
          <a:bodyPr/>
          <a:lstStyle/>
          <a:p>
            <a:fld id="{C81320A0-0D2E-DC4A-9F79-6A9D4B0B36FF}" type="slidenum">
              <a:rPr lang="en-US" smtClean="0"/>
              <a:t>9</a:t>
            </a:fld>
            <a:endParaRPr lang="en-US"/>
          </a:p>
        </p:txBody>
      </p:sp>
    </p:spTree>
    <p:extLst>
      <p:ext uri="{BB962C8B-B14F-4D97-AF65-F5344CB8AC3E}">
        <p14:creationId xmlns:p14="http://schemas.microsoft.com/office/powerpoint/2010/main" val="3057942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81320A0-0D2E-DC4A-9F79-6A9D4B0B36FF}" type="slidenum">
              <a:rPr lang="en-US" smtClean="0"/>
              <a:t>10</a:t>
            </a:fld>
            <a:endParaRPr lang="en-US"/>
          </a:p>
        </p:txBody>
      </p:sp>
    </p:spTree>
    <p:extLst>
      <p:ext uri="{BB962C8B-B14F-4D97-AF65-F5344CB8AC3E}">
        <p14:creationId xmlns:p14="http://schemas.microsoft.com/office/powerpoint/2010/main" val="4228670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81320A0-0D2E-DC4A-9F79-6A9D4B0B36FF}" type="slidenum">
              <a:rPr lang="en-US" smtClean="0"/>
              <a:t>11</a:t>
            </a:fld>
            <a:endParaRPr lang="en-US"/>
          </a:p>
        </p:txBody>
      </p:sp>
    </p:spTree>
    <p:extLst>
      <p:ext uri="{BB962C8B-B14F-4D97-AF65-F5344CB8AC3E}">
        <p14:creationId xmlns:p14="http://schemas.microsoft.com/office/powerpoint/2010/main" val="864432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err="1"/>
              <a:t>Supporting</a:t>
            </a:r>
            <a:r>
              <a:rPr lang="fr-CA" dirty="0"/>
              <a:t> information:</a:t>
            </a:r>
          </a:p>
          <a:p>
            <a:pPr marL="171450" indent="-171450">
              <a:buFontTx/>
              <a:buChar char="-"/>
            </a:pPr>
            <a:r>
              <a:rPr lang="fr-CA" dirty="0" err="1"/>
              <a:t>Nearly</a:t>
            </a:r>
            <a:r>
              <a:rPr lang="fr-CA" dirty="0"/>
              <a:t> 50% of injuries are </a:t>
            </a:r>
            <a:r>
              <a:rPr lang="fr-CA" dirty="0" err="1"/>
              <a:t>minior</a:t>
            </a:r>
            <a:r>
              <a:rPr lang="fr-CA" dirty="0"/>
              <a:t>, 5-25% are </a:t>
            </a:r>
            <a:r>
              <a:rPr lang="fr-CA" dirty="0" err="1"/>
              <a:t>severe</a:t>
            </a:r>
            <a:r>
              <a:rPr lang="fr-CA" dirty="0"/>
              <a:t> injuries</a:t>
            </a:r>
          </a:p>
          <a:p>
            <a:pPr marL="171450" indent="-171450">
              <a:buFontTx/>
              <a:buChar char="-"/>
            </a:pPr>
            <a:r>
              <a:rPr lang="fr-CA" dirty="0"/>
              <a:t>95% cause a hip fracture and 20% of </a:t>
            </a:r>
            <a:r>
              <a:rPr lang="fr-CA" dirty="0" err="1"/>
              <a:t>older</a:t>
            </a:r>
            <a:r>
              <a:rPr lang="fr-CA" dirty="0"/>
              <a:t> </a:t>
            </a:r>
            <a:r>
              <a:rPr lang="fr-CA" dirty="0" err="1"/>
              <a:t>adults</a:t>
            </a:r>
            <a:r>
              <a:rPr lang="fr-CA" dirty="0"/>
              <a:t> die </a:t>
            </a:r>
            <a:r>
              <a:rPr lang="fr-CA" dirty="0" err="1"/>
              <a:t>within</a:t>
            </a:r>
            <a:r>
              <a:rPr lang="fr-CA" dirty="0"/>
              <a:t> the </a:t>
            </a:r>
            <a:r>
              <a:rPr lang="fr-CA" dirty="0" err="1"/>
              <a:t>year</a:t>
            </a:r>
            <a:r>
              <a:rPr lang="fr-CA" dirty="0"/>
              <a:t> of the </a:t>
            </a:r>
            <a:r>
              <a:rPr lang="fr-CA" dirty="0" err="1"/>
              <a:t>injury</a:t>
            </a:r>
            <a:endParaRPr lang="fr-CA" dirty="0"/>
          </a:p>
          <a:p>
            <a:pPr marL="171450" indent="-171450">
              <a:buFontTx/>
              <a:buChar char="-"/>
            </a:pPr>
            <a:r>
              <a:rPr lang="fr-CA" dirty="0"/>
              <a:t>On </a:t>
            </a:r>
            <a:r>
              <a:rPr lang="fr-CA" dirty="0" err="1"/>
              <a:t>average</a:t>
            </a:r>
            <a:r>
              <a:rPr lang="fr-CA" dirty="0"/>
              <a:t>, </a:t>
            </a:r>
            <a:r>
              <a:rPr lang="fr-CA" dirty="0" err="1"/>
              <a:t>canadian</a:t>
            </a:r>
            <a:r>
              <a:rPr lang="fr-CA" dirty="0"/>
              <a:t> </a:t>
            </a:r>
            <a:r>
              <a:rPr lang="fr-CA" dirty="0" err="1"/>
              <a:t>older</a:t>
            </a:r>
            <a:r>
              <a:rPr lang="fr-CA" dirty="0"/>
              <a:t> </a:t>
            </a:r>
            <a:r>
              <a:rPr lang="fr-CA" dirty="0" err="1"/>
              <a:t>adults</a:t>
            </a:r>
            <a:r>
              <a:rPr lang="fr-CA" dirty="0"/>
              <a:t> </a:t>
            </a:r>
            <a:r>
              <a:rPr lang="fr-CA" dirty="0" err="1"/>
              <a:t>remain</a:t>
            </a:r>
            <a:r>
              <a:rPr lang="fr-CA" dirty="0"/>
              <a:t> in </a:t>
            </a:r>
            <a:r>
              <a:rPr lang="fr-CA" dirty="0" err="1"/>
              <a:t>hospital</a:t>
            </a:r>
            <a:r>
              <a:rPr lang="fr-CA" dirty="0"/>
              <a:t> 10 </a:t>
            </a:r>
            <a:r>
              <a:rPr lang="fr-CA" dirty="0" err="1"/>
              <a:t>days</a:t>
            </a:r>
            <a:r>
              <a:rPr lang="fr-CA" dirty="0"/>
              <a:t> more for a </a:t>
            </a:r>
            <a:r>
              <a:rPr lang="fr-CA" dirty="0" err="1"/>
              <a:t>fall</a:t>
            </a:r>
            <a:r>
              <a:rPr lang="fr-CA" dirty="0"/>
              <a:t> </a:t>
            </a:r>
            <a:r>
              <a:rPr lang="fr-CA" dirty="0" err="1"/>
              <a:t>than</a:t>
            </a:r>
            <a:r>
              <a:rPr lang="fr-CA" dirty="0"/>
              <a:t> for </a:t>
            </a:r>
            <a:r>
              <a:rPr lang="fr-CA" dirty="0" err="1"/>
              <a:t>any</a:t>
            </a:r>
            <a:r>
              <a:rPr lang="fr-CA" dirty="0"/>
              <a:t> </a:t>
            </a:r>
            <a:r>
              <a:rPr lang="fr-CA" dirty="0" err="1"/>
              <a:t>other</a:t>
            </a:r>
            <a:r>
              <a:rPr lang="fr-CA" dirty="0"/>
              <a:t> cause</a:t>
            </a:r>
            <a:endParaRPr lang="en-CA" dirty="0"/>
          </a:p>
        </p:txBody>
      </p:sp>
      <p:sp>
        <p:nvSpPr>
          <p:cNvPr id="4" name="Slide Number Placeholder 3"/>
          <p:cNvSpPr>
            <a:spLocks noGrp="1"/>
          </p:cNvSpPr>
          <p:nvPr>
            <p:ph type="sldNum" sz="quarter" idx="5"/>
          </p:nvPr>
        </p:nvSpPr>
        <p:spPr/>
        <p:txBody>
          <a:bodyPr/>
          <a:lstStyle/>
          <a:p>
            <a:fld id="{C81320A0-0D2E-DC4A-9F79-6A9D4B0B36FF}" type="slidenum">
              <a:rPr lang="en-US" smtClean="0"/>
              <a:t>12</a:t>
            </a:fld>
            <a:endParaRPr lang="en-US"/>
          </a:p>
        </p:txBody>
      </p:sp>
    </p:spTree>
    <p:extLst>
      <p:ext uri="{BB962C8B-B14F-4D97-AF65-F5344CB8AC3E}">
        <p14:creationId xmlns:p14="http://schemas.microsoft.com/office/powerpoint/2010/main" val="54061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fr-CA" dirty="0" err="1"/>
              <a:t>Anyone</a:t>
            </a:r>
            <a:r>
              <a:rPr lang="fr-CA" dirty="0"/>
              <a:t> can </a:t>
            </a:r>
            <a:r>
              <a:rPr lang="fr-CA" dirty="0" err="1"/>
              <a:t>fall</a:t>
            </a:r>
            <a:r>
              <a:rPr lang="fr-CA" dirty="0"/>
              <a:t>, but as </a:t>
            </a:r>
            <a:r>
              <a:rPr lang="fr-CA" dirty="0" err="1"/>
              <a:t>we</a:t>
            </a:r>
            <a:r>
              <a:rPr lang="fr-CA" dirty="0"/>
              <a:t> </a:t>
            </a:r>
            <a:r>
              <a:rPr lang="fr-CA" dirty="0" err="1"/>
              <a:t>age</a:t>
            </a:r>
            <a:r>
              <a:rPr lang="fr-CA" dirty="0"/>
              <a:t>, the </a:t>
            </a:r>
            <a:r>
              <a:rPr lang="fr-CA" dirty="0" err="1"/>
              <a:t>risks</a:t>
            </a:r>
            <a:r>
              <a:rPr lang="fr-CA" dirty="0"/>
              <a:t> </a:t>
            </a:r>
            <a:r>
              <a:rPr lang="fr-CA" dirty="0" err="1"/>
              <a:t>increase</a:t>
            </a:r>
            <a:r>
              <a:rPr lang="fr-CA" dirty="0"/>
              <a:t>.  The </a:t>
            </a:r>
            <a:r>
              <a:rPr lang="fr-CA" dirty="0" err="1"/>
              <a:t>risk</a:t>
            </a:r>
            <a:r>
              <a:rPr lang="fr-CA" dirty="0"/>
              <a:t> of </a:t>
            </a:r>
            <a:r>
              <a:rPr lang="fr-CA" dirty="0" err="1"/>
              <a:t>injury</a:t>
            </a:r>
            <a:r>
              <a:rPr lang="fr-CA" dirty="0"/>
              <a:t> </a:t>
            </a:r>
            <a:r>
              <a:rPr lang="fr-CA" dirty="0" err="1"/>
              <a:t>increases</a:t>
            </a:r>
            <a:r>
              <a:rPr lang="fr-CA" dirty="0"/>
              <a:t> as </a:t>
            </a:r>
            <a:r>
              <a:rPr lang="fr-CA" dirty="0" err="1"/>
              <a:t>well</a:t>
            </a:r>
            <a:r>
              <a:rPr lang="fr-CA" dirty="0"/>
              <a:t>.  </a:t>
            </a:r>
            <a:r>
              <a:rPr lang="fr-CA" dirty="0" err="1"/>
              <a:t>Approximately</a:t>
            </a:r>
            <a:r>
              <a:rPr lang="fr-CA" dirty="0"/>
              <a:t> 1 </a:t>
            </a:r>
            <a:r>
              <a:rPr lang="fr-CA" dirty="0" err="1"/>
              <a:t>person</a:t>
            </a:r>
            <a:r>
              <a:rPr lang="fr-CA" dirty="0"/>
              <a:t> out of 3 (65 </a:t>
            </a:r>
            <a:r>
              <a:rPr lang="fr-CA" dirty="0" err="1"/>
              <a:t>years</a:t>
            </a:r>
            <a:r>
              <a:rPr lang="fr-CA" dirty="0"/>
              <a:t> and </a:t>
            </a:r>
            <a:r>
              <a:rPr lang="fr-CA" dirty="0" err="1"/>
              <a:t>older</a:t>
            </a:r>
            <a:r>
              <a:rPr lang="fr-CA" dirty="0"/>
              <a:t>) </a:t>
            </a:r>
            <a:r>
              <a:rPr lang="fr-CA" dirty="0" err="1"/>
              <a:t>falls</a:t>
            </a:r>
            <a:r>
              <a:rPr lang="fr-CA" dirty="0"/>
              <a:t> </a:t>
            </a:r>
            <a:r>
              <a:rPr lang="fr-CA" dirty="0" err="1"/>
              <a:t>every</a:t>
            </a:r>
            <a:r>
              <a:rPr lang="fr-CA" dirty="0"/>
              <a:t> </a:t>
            </a:r>
            <a:r>
              <a:rPr lang="fr-CA" dirty="0" err="1"/>
              <a:t>year</a:t>
            </a:r>
            <a:r>
              <a:rPr lang="fr-CA" dirty="0"/>
              <a:t>.</a:t>
            </a:r>
          </a:p>
          <a:p>
            <a:pPr marL="171450" indent="-171450">
              <a:buFontTx/>
              <a:buChar char="-"/>
            </a:pPr>
            <a:r>
              <a:rPr lang="fr-CA" dirty="0"/>
              <a:t>Look to </a:t>
            </a:r>
            <a:r>
              <a:rPr lang="fr-CA" dirty="0" err="1"/>
              <a:t>your</a:t>
            </a:r>
            <a:r>
              <a:rPr lang="fr-CA" dirty="0"/>
              <a:t> right and to </a:t>
            </a:r>
            <a:r>
              <a:rPr lang="fr-CA" dirty="0" err="1"/>
              <a:t>you</a:t>
            </a:r>
            <a:r>
              <a:rPr lang="fr-CA" dirty="0"/>
              <a:t> </a:t>
            </a:r>
            <a:r>
              <a:rPr lang="fr-CA" dirty="0" err="1"/>
              <a:t>left</a:t>
            </a:r>
            <a:r>
              <a:rPr lang="fr-CA" dirty="0"/>
              <a:t>, one </a:t>
            </a:r>
            <a:r>
              <a:rPr lang="fr-CA" dirty="0" err="1"/>
              <a:t>person</a:t>
            </a:r>
            <a:r>
              <a:rPr lang="fr-CA" dirty="0"/>
              <a:t> </a:t>
            </a:r>
            <a:r>
              <a:rPr lang="fr-CA" dirty="0" err="1"/>
              <a:t>will</a:t>
            </a:r>
            <a:r>
              <a:rPr lang="fr-CA" dirty="0"/>
              <a:t> </a:t>
            </a:r>
            <a:r>
              <a:rPr lang="fr-CA" dirty="0" err="1"/>
              <a:t>fall</a:t>
            </a:r>
            <a:r>
              <a:rPr lang="fr-CA" dirty="0"/>
              <a:t> </a:t>
            </a:r>
            <a:r>
              <a:rPr lang="fr-CA" dirty="0" err="1"/>
              <a:t>during</a:t>
            </a:r>
            <a:r>
              <a:rPr lang="fr-CA" dirty="0"/>
              <a:t> the course of the </a:t>
            </a:r>
            <a:r>
              <a:rPr lang="fr-CA" dirty="0" err="1"/>
              <a:t>year</a:t>
            </a:r>
            <a:r>
              <a:rPr lang="fr-CA" dirty="0"/>
              <a:t>.</a:t>
            </a:r>
          </a:p>
          <a:p>
            <a:pPr marL="171450" indent="-171450">
              <a:buFontTx/>
              <a:buChar char="-"/>
            </a:pPr>
            <a:r>
              <a:rPr lang="fr-CA" dirty="0"/>
              <a:t>The </a:t>
            </a:r>
            <a:r>
              <a:rPr lang="fr-CA" dirty="0" err="1"/>
              <a:t>number</a:t>
            </a:r>
            <a:r>
              <a:rPr lang="fr-CA" dirty="0"/>
              <a:t> of </a:t>
            </a:r>
            <a:r>
              <a:rPr lang="fr-CA" dirty="0" err="1"/>
              <a:t>falls</a:t>
            </a:r>
            <a:r>
              <a:rPr lang="fr-CA" dirty="0"/>
              <a:t> </a:t>
            </a:r>
            <a:r>
              <a:rPr lang="fr-CA" dirty="0" err="1"/>
              <a:t>increases</a:t>
            </a:r>
            <a:r>
              <a:rPr lang="fr-CA" dirty="0"/>
              <a:t> to 1 out of 2 for </a:t>
            </a:r>
            <a:r>
              <a:rPr lang="fr-CA" dirty="0" err="1"/>
              <a:t>older</a:t>
            </a:r>
            <a:r>
              <a:rPr lang="fr-CA" dirty="0"/>
              <a:t> </a:t>
            </a:r>
            <a:r>
              <a:rPr lang="fr-CA" dirty="0" err="1"/>
              <a:t>adults</a:t>
            </a:r>
            <a:r>
              <a:rPr lang="fr-CA" dirty="0"/>
              <a:t> over 80 </a:t>
            </a:r>
            <a:r>
              <a:rPr lang="fr-CA" dirty="0" err="1"/>
              <a:t>years</a:t>
            </a:r>
            <a:r>
              <a:rPr lang="fr-CA" dirty="0"/>
              <a:t> of </a:t>
            </a:r>
            <a:r>
              <a:rPr lang="fr-CA" dirty="0" err="1"/>
              <a:t>age</a:t>
            </a:r>
            <a:endParaRPr lang="fr-CA" dirty="0"/>
          </a:p>
          <a:p>
            <a:pPr marL="171450" indent="-171450">
              <a:buFontTx/>
              <a:buChar char="-"/>
            </a:pPr>
            <a:r>
              <a:rPr lang="fr-CA" dirty="0" err="1"/>
              <a:t>After</a:t>
            </a:r>
            <a:r>
              <a:rPr lang="fr-CA" dirty="0"/>
              <a:t> one </a:t>
            </a:r>
            <a:r>
              <a:rPr lang="fr-CA" dirty="0" err="1"/>
              <a:t>fall</a:t>
            </a:r>
            <a:r>
              <a:rPr lang="fr-CA" dirty="0"/>
              <a:t>, an </a:t>
            </a:r>
            <a:r>
              <a:rPr lang="fr-CA" dirty="0" err="1"/>
              <a:t>older</a:t>
            </a:r>
            <a:r>
              <a:rPr lang="fr-CA" dirty="0"/>
              <a:t> </a:t>
            </a:r>
            <a:r>
              <a:rPr lang="fr-CA" dirty="0" err="1"/>
              <a:t>adult</a:t>
            </a:r>
            <a:r>
              <a:rPr lang="fr-CA" dirty="0"/>
              <a:t> </a:t>
            </a:r>
            <a:r>
              <a:rPr lang="fr-CA" dirty="0" err="1"/>
              <a:t>is</a:t>
            </a:r>
            <a:r>
              <a:rPr lang="fr-CA" dirty="0"/>
              <a:t> </a:t>
            </a:r>
            <a:r>
              <a:rPr lang="fr-CA" dirty="0" err="1"/>
              <a:t>twice</a:t>
            </a:r>
            <a:r>
              <a:rPr lang="fr-CA" dirty="0"/>
              <a:t> as </a:t>
            </a:r>
            <a:r>
              <a:rPr lang="fr-CA" dirty="0" err="1"/>
              <a:t>likely</a:t>
            </a:r>
            <a:r>
              <a:rPr lang="fr-CA" dirty="0"/>
              <a:t> to </a:t>
            </a:r>
            <a:r>
              <a:rPr lang="fr-CA" dirty="0" err="1"/>
              <a:t>fall</a:t>
            </a:r>
            <a:r>
              <a:rPr lang="fr-CA" dirty="0"/>
              <a:t> </a:t>
            </a:r>
            <a:r>
              <a:rPr lang="fr-CA" dirty="0" err="1"/>
              <a:t>again</a:t>
            </a:r>
            <a:endParaRPr lang="fr-CA" dirty="0"/>
          </a:p>
          <a:p>
            <a:pPr marL="171450" indent="-171450">
              <a:buFontTx/>
              <a:buChar char="-"/>
            </a:pPr>
            <a:r>
              <a:rPr lang="fr-CA" dirty="0" err="1"/>
              <a:t>Women</a:t>
            </a:r>
            <a:r>
              <a:rPr lang="fr-CA" dirty="0"/>
              <a:t> are </a:t>
            </a:r>
            <a:r>
              <a:rPr lang="fr-CA" dirty="0" err="1"/>
              <a:t>three</a:t>
            </a:r>
            <a:r>
              <a:rPr lang="fr-CA" dirty="0"/>
              <a:t> times more </a:t>
            </a:r>
            <a:r>
              <a:rPr lang="fr-CA" dirty="0" err="1"/>
              <a:t>likely</a:t>
            </a:r>
            <a:r>
              <a:rPr lang="fr-CA" dirty="0"/>
              <a:t> to </a:t>
            </a:r>
            <a:r>
              <a:rPr lang="fr-CA" dirty="0" err="1"/>
              <a:t>be</a:t>
            </a:r>
            <a:r>
              <a:rPr lang="fr-CA" dirty="0"/>
              <a:t> </a:t>
            </a:r>
            <a:r>
              <a:rPr lang="fr-CA" dirty="0" err="1"/>
              <a:t>hospitalized</a:t>
            </a:r>
            <a:r>
              <a:rPr lang="fr-CA" dirty="0"/>
              <a:t> for an </a:t>
            </a:r>
            <a:r>
              <a:rPr lang="fr-CA" dirty="0" err="1"/>
              <a:t>injury</a:t>
            </a:r>
            <a:r>
              <a:rPr lang="fr-CA" dirty="0"/>
              <a:t> </a:t>
            </a:r>
            <a:r>
              <a:rPr lang="fr-CA" dirty="0" err="1"/>
              <a:t>associated</a:t>
            </a:r>
            <a:r>
              <a:rPr lang="fr-CA" dirty="0"/>
              <a:t> </a:t>
            </a:r>
            <a:r>
              <a:rPr lang="fr-CA" dirty="0" err="1"/>
              <a:t>with</a:t>
            </a:r>
            <a:r>
              <a:rPr lang="fr-CA" dirty="0"/>
              <a:t> </a:t>
            </a:r>
            <a:r>
              <a:rPr lang="fr-CA" dirty="0" err="1"/>
              <a:t>fall</a:t>
            </a:r>
            <a:r>
              <a:rPr lang="fr-CA" dirty="0"/>
              <a:t>.</a:t>
            </a:r>
          </a:p>
          <a:p>
            <a:pPr marL="171450" indent="-171450">
              <a:buFontTx/>
              <a:buChar char="-"/>
            </a:pPr>
            <a:r>
              <a:rPr lang="fr-CA" dirty="0"/>
              <a:t>Men are more </a:t>
            </a:r>
            <a:r>
              <a:rPr lang="fr-CA" dirty="0" err="1"/>
              <a:t>likely</a:t>
            </a:r>
            <a:r>
              <a:rPr lang="fr-CA" dirty="0"/>
              <a:t> </a:t>
            </a:r>
            <a:r>
              <a:rPr lang="fr-CA" dirty="0" err="1"/>
              <a:t>than</a:t>
            </a:r>
            <a:r>
              <a:rPr lang="fr-CA" dirty="0"/>
              <a:t> </a:t>
            </a:r>
            <a:r>
              <a:rPr lang="fr-CA" dirty="0" err="1"/>
              <a:t>women</a:t>
            </a:r>
            <a:r>
              <a:rPr lang="fr-CA" dirty="0"/>
              <a:t> to </a:t>
            </a:r>
            <a:r>
              <a:rPr lang="fr-CA" dirty="0" err="1"/>
              <a:t>suffer</a:t>
            </a:r>
            <a:r>
              <a:rPr lang="fr-CA" dirty="0"/>
              <a:t> a fatal </a:t>
            </a:r>
            <a:r>
              <a:rPr lang="fr-CA" dirty="0" err="1"/>
              <a:t>fall</a:t>
            </a:r>
            <a:r>
              <a:rPr lang="fr-CA" dirty="0"/>
              <a:t>.  (</a:t>
            </a:r>
            <a:r>
              <a:rPr lang="fr-CA" dirty="0" err="1"/>
              <a:t>Maybe</a:t>
            </a:r>
            <a:r>
              <a:rPr lang="fr-CA" dirty="0"/>
              <a:t> </a:t>
            </a:r>
            <a:r>
              <a:rPr lang="fr-CA" dirty="0" err="1"/>
              <a:t>because</a:t>
            </a:r>
            <a:r>
              <a:rPr lang="fr-CA" dirty="0"/>
              <a:t> men do more at </a:t>
            </a:r>
            <a:r>
              <a:rPr lang="fr-CA" dirty="0" err="1"/>
              <a:t>risk</a:t>
            </a:r>
            <a:r>
              <a:rPr lang="fr-CA" dirty="0"/>
              <a:t> </a:t>
            </a:r>
            <a:r>
              <a:rPr lang="fr-CA" dirty="0" err="1"/>
              <a:t>behaviours</a:t>
            </a:r>
            <a:r>
              <a:rPr lang="fr-CA" dirty="0"/>
              <a:t>).</a:t>
            </a:r>
          </a:p>
          <a:p>
            <a:pPr marL="171450" indent="-171450">
              <a:buFontTx/>
              <a:buChar char="-"/>
            </a:pPr>
            <a:r>
              <a:rPr lang="fr-CA" dirty="0"/>
              <a:t>It </a:t>
            </a:r>
            <a:r>
              <a:rPr lang="fr-CA" dirty="0" err="1"/>
              <a:t>is</a:t>
            </a:r>
            <a:r>
              <a:rPr lang="fr-CA" dirty="0"/>
              <a:t> important to </a:t>
            </a:r>
            <a:r>
              <a:rPr lang="fr-CA" dirty="0" err="1"/>
              <a:t>remember</a:t>
            </a:r>
            <a:r>
              <a:rPr lang="fr-CA" dirty="0"/>
              <a:t> </a:t>
            </a:r>
            <a:r>
              <a:rPr lang="fr-CA" dirty="0" err="1"/>
              <a:t>that</a:t>
            </a:r>
            <a:r>
              <a:rPr lang="fr-CA" dirty="0"/>
              <a:t> </a:t>
            </a:r>
            <a:r>
              <a:rPr lang="fr-CA" dirty="0" err="1"/>
              <a:t>falls</a:t>
            </a:r>
            <a:r>
              <a:rPr lang="fr-CA" dirty="0"/>
              <a:t> are </a:t>
            </a:r>
            <a:r>
              <a:rPr lang="fr-CA" u="sng" dirty="0"/>
              <a:t>NOT</a:t>
            </a:r>
            <a:r>
              <a:rPr lang="fr-CA" dirty="0"/>
              <a:t> a normal part of </a:t>
            </a:r>
            <a:r>
              <a:rPr lang="fr-CA" dirty="0" err="1"/>
              <a:t>aging</a:t>
            </a:r>
            <a:endParaRPr lang="en-CA" dirty="0"/>
          </a:p>
        </p:txBody>
      </p:sp>
      <p:sp>
        <p:nvSpPr>
          <p:cNvPr id="4" name="Slide Number Placeholder 3"/>
          <p:cNvSpPr>
            <a:spLocks noGrp="1"/>
          </p:cNvSpPr>
          <p:nvPr>
            <p:ph type="sldNum" sz="quarter" idx="5"/>
          </p:nvPr>
        </p:nvSpPr>
        <p:spPr/>
        <p:txBody>
          <a:bodyPr/>
          <a:lstStyle/>
          <a:p>
            <a:fld id="{C81320A0-0D2E-DC4A-9F79-6A9D4B0B36FF}" type="slidenum">
              <a:rPr lang="en-US" smtClean="0"/>
              <a:t>14</a:t>
            </a:fld>
            <a:endParaRPr lang="en-US"/>
          </a:p>
        </p:txBody>
      </p:sp>
    </p:spTree>
    <p:extLst>
      <p:ext uri="{BB962C8B-B14F-4D97-AF65-F5344CB8AC3E}">
        <p14:creationId xmlns:p14="http://schemas.microsoft.com/office/powerpoint/2010/main" val="1756583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Champlain Stay on Your Feet</a:t>
            </a:r>
          </a:p>
        </p:txBody>
      </p:sp>
      <p:sp>
        <p:nvSpPr>
          <p:cNvPr id="6" name="Slide Number Placeholder 5"/>
          <p:cNvSpPr>
            <a:spLocks noGrp="1"/>
          </p:cNvSpPr>
          <p:nvPr>
            <p:ph type="sldNum" sz="quarter" idx="12"/>
          </p:nvPr>
        </p:nvSpPr>
        <p:spPr/>
        <p:txBody>
          <a:bodyPr/>
          <a:lstStyle/>
          <a:p>
            <a:fld id="{2CBC414F-8CEA-E34B-B377-8977CE6885D6}" type="slidenum">
              <a:rPr lang="en-US" smtClean="0"/>
              <a:t>‹#›</a:t>
            </a:fld>
            <a:endParaRPr lang="en-US"/>
          </a:p>
        </p:txBody>
      </p:sp>
    </p:spTree>
    <p:extLst>
      <p:ext uri="{BB962C8B-B14F-4D97-AF65-F5344CB8AC3E}">
        <p14:creationId xmlns:p14="http://schemas.microsoft.com/office/powerpoint/2010/main" val="16594900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Champlain Stay on Your Feet</a:t>
            </a:r>
          </a:p>
        </p:txBody>
      </p:sp>
      <p:sp>
        <p:nvSpPr>
          <p:cNvPr id="6" name="Slide Number Placeholder 5"/>
          <p:cNvSpPr>
            <a:spLocks noGrp="1"/>
          </p:cNvSpPr>
          <p:nvPr>
            <p:ph type="sldNum" sz="quarter" idx="12"/>
          </p:nvPr>
        </p:nvSpPr>
        <p:spPr/>
        <p:txBody>
          <a:bodyPr/>
          <a:lstStyle/>
          <a:p>
            <a:fld id="{2CBC414F-8CEA-E34B-B377-8977CE6885D6}" type="slidenum">
              <a:rPr lang="en-US" smtClean="0"/>
              <a:t>‹#›</a:t>
            </a:fld>
            <a:endParaRPr lang="en-US"/>
          </a:p>
        </p:txBody>
      </p:sp>
    </p:spTree>
    <p:extLst>
      <p:ext uri="{BB962C8B-B14F-4D97-AF65-F5344CB8AC3E}">
        <p14:creationId xmlns:p14="http://schemas.microsoft.com/office/powerpoint/2010/main" val="19117150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Champlain Stay on Your Feet</a:t>
            </a:r>
          </a:p>
        </p:txBody>
      </p:sp>
      <p:sp>
        <p:nvSpPr>
          <p:cNvPr id="6" name="Slide Number Placeholder 5"/>
          <p:cNvSpPr>
            <a:spLocks noGrp="1"/>
          </p:cNvSpPr>
          <p:nvPr>
            <p:ph type="sldNum" sz="quarter" idx="12"/>
          </p:nvPr>
        </p:nvSpPr>
        <p:spPr/>
        <p:txBody>
          <a:bodyPr/>
          <a:lstStyle/>
          <a:p>
            <a:fld id="{2CBC414F-8CEA-E34B-B377-8977CE6885D6}" type="slidenum">
              <a:rPr lang="en-US" smtClean="0"/>
              <a:t>‹#›</a:t>
            </a:fld>
            <a:endParaRPr lang="en-US"/>
          </a:p>
        </p:txBody>
      </p:sp>
    </p:spTree>
    <p:extLst>
      <p:ext uri="{BB962C8B-B14F-4D97-AF65-F5344CB8AC3E}">
        <p14:creationId xmlns:p14="http://schemas.microsoft.com/office/powerpoint/2010/main" val="39080549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0" name="Picture 9" descr="Title Background.jpg"/>
          <p:cNvPicPr>
            <a:picLocks noChangeAspect="1"/>
          </p:cNvPicPr>
          <p:nvPr userDrawn="1"/>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2383694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Champlain Stay on Your Feet</a:t>
            </a:r>
          </a:p>
        </p:txBody>
      </p:sp>
      <p:sp>
        <p:nvSpPr>
          <p:cNvPr id="6" name="Slide Number Placeholder 5"/>
          <p:cNvSpPr>
            <a:spLocks noGrp="1"/>
          </p:cNvSpPr>
          <p:nvPr>
            <p:ph type="sldNum" sz="quarter" idx="12"/>
          </p:nvPr>
        </p:nvSpPr>
        <p:spPr/>
        <p:txBody>
          <a:bodyPr/>
          <a:lstStyle/>
          <a:p>
            <a:fld id="{2CBC414F-8CEA-E34B-B377-8977CE6885D6}" type="slidenum">
              <a:rPr lang="en-US" smtClean="0"/>
              <a:t>‹#›</a:t>
            </a:fld>
            <a:endParaRPr lang="en-US"/>
          </a:p>
        </p:txBody>
      </p:sp>
    </p:spTree>
    <p:extLst>
      <p:ext uri="{BB962C8B-B14F-4D97-AF65-F5344CB8AC3E}">
        <p14:creationId xmlns:p14="http://schemas.microsoft.com/office/powerpoint/2010/main" val="803208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Champlain Stay on Your Feet</a:t>
            </a:r>
          </a:p>
        </p:txBody>
      </p:sp>
      <p:sp>
        <p:nvSpPr>
          <p:cNvPr id="6" name="Slide Number Placeholder 5"/>
          <p:cNvSpPr>
            <a:spLocks noGrp="1"/>
          </p:cNvSpPr>
          <p:nvPr>
            <p:ph type="sldNum" sz="quarter" idx="12"/>
          </p:nvPr>
        </p:nvSpPr>
        <p:spPr/>
        <p:txBody>
          <a:bodyPr/>
          <a:lstStyle/>
          <a:p>
            <a:fld id="{2CBC414F-8CEA-E34B-B377-8977CE6885D6}" type="slidenum">
              <a:rPr lang="en-US" smtClean="0"/>
              <a:t>‹#›</a:t>
            </a:fld>
            <a:endParaRPr lang="en-US"/>
          </a:p>
        </p:txBody>
      </p:sp>
    </p:spTree>
    <p:extLst>
      <p:ext uri="{BB962C8B-B14F-4D97-AF65-F5344CB8AC3E}">
        <p14:creationId xmlns:p14="http://schemas.microsoft.com/office/powerpoint/2010/main" val="25263472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Champlain Stay on Your Feet</a:t>
            </a:r>
          </a:p>
        </p:txBody>
      </p:sp>
      <p:sp>
        <p:nvSpPr>
          <p:cNvPr id="7" name="Slide Number Placeholder 6"/>
          <p:cNvSpPr>
            <a:spLocks noGrp="1"/>
          </p:cNvSpPr>
          <p:nvPr>
            <p:ph type="sldNum" sz="quarter" idx="12"/>
          </p:nvPr>
        </p:nvSpPr>
        <p:spPr/>
        <p:txBody>
          <a:bodyPr/>
          <a:lstStyle/>
          <a:p>
            <a:fld id="{2CBC414F-8CEA-E34B-B377-8977CE6885D6}" type="slidenum">
              <a:rPr lang="en-US" smtClean="0"/>
              <a:t>‹#›</a:t>
            </a:fld>
            <a:endParaRPr lang="en-US"/>
          </a:p>
        </p:txBody>
      </p:sp>
    </p:spTree>
    <p:extLst>
      <p:ext uri="{BB962C8B-B14F-4D97-AF65-F5344CB8AC3E}">
        <p14:creationId xmlns:p14="http://schemas.microsoft.com/office/powerpoint/2010/main" val="28962070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Champlain Stay on Your Feet</a:t>
            </a:r>
          </a:p>
        </p:txBody>
      </p:sp>
      <p:sp>
        <p:nvSpPr>
          <p:cNvPr id="9" name="Slide Number Placeholder 8"/>
          <p:cNvSpPr>
            <a:spLocks noGrp="1"/>
          </p:cNvSpPr>
          <p:nvPr>
            <p:ph type="sldNum" sz="quarter" idx="12"/>
          </p:nvPr>
        </p:nvSpPr>
        <p:spPr/>
        <p:txBody>
          <a:bodyPr/>
          <a:lstStyle/>
          <a:p>
            <a:fld id="{2CBC414F-8CEA-E34B-B377-8977CE6885D6}" type="slidenum">
              <a:rPr lang="en-US" smtClean="0"/>
              <a:t>‹#›</a:t>
            </a:fld>
            <a:endParaRPr lang="en-US"/>
          </a:p>
        </p:txBody>
      </p:sp>
    </p:spTree>
    <p:extLst>
      <p:ext uri="{BB962C8B-B14F-4D97-AF65-F5344CB8AC3E}">
        <p14:creationId xmlns:p14="http://schemas.microsoft.com/office/powerpoint/2010/main" val="2042967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Champlain Stay on Your Feet</a:t>
            </a:r>
          </a:p>
        </p:txBody>
      </p:sp>
      <p:sp>
        <p:nvSpPr>
          <p:cNvPr id="5" name="Slide Number Placeholder 4"/>
          <p:cNvSpPr>
            <a:spLocks noGrp="1"/>
          </p:cNvSpPr>
          <p:nvPr>
            <p:ph type="sldNum" sz="quarter" idx="12"/>
          </p:nvPr>
        </p:nvSpPr>
        <p:spPr/>
        <p:txBody>
          <a:bodyPr/>
          <a:lstStyle/>
          <a:p>
            <a:fld id="{2CBC414F-8CEA-E34B-B377-8977CE6885D6}" type="slidenum">
              <a:rPr lang="en-US" smtClean="0"/>
              <a:t>‹#›</a:t>
            </a:fld>
            <a:endParaRPr lang="en-US"/>
          </a:p>
        </p:txBody>
      </p:sp>
    </p:spTree>
    <p:extLst>
      <p:ext uri="{BB962C8B-B14F-4D97-AF65-F5344CB8AC3E}">
        <p14:creationId xmlns:p14="http://schemas.microsoft.com/office/powerpoint/2010/main" val="3206131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Champlain Stay on Your Feet</a:t>
            </a:r>
          </a:p>
        </p:txBody>
      </p:sp>
      <p:sp>
        <p:nvSpPr>
          <p:cNvPr id="4" name="Slide Number Placeholder 3"/>
          <p:cNvSpPr>
            <a:spLocks noGrp="1"/>
          </p:cNvSpPr>
          <p:nvPr>
            <p:ph type="sldNum" sz="quarter" idx="12"/>
          </p:nvPr>
        </p:nvSpPr>
        <p:spPr/>
        <p:txBody>
          <a:bodyPr/>
          <a:lstStyle/>
          <a:p>
            <a:fld id="{2CBC414F-8CEA-E34B-B377-8977CE6885D6}" type="slidenum">
              <a:rPr lang="en-US" smtClean="0"/>
              <a:t>‹#›</a:t>
            </a:fld>
            <a:endParaRPr lang="en-US"/>
          </a:p>
        </p:txBody>
      </p:sp>
    </p:spTree>
    <p:extLst>
      <p:ext uri="{BB962C8B-B14F-4D97-AF65-F5344CB8AC3E}">
        <p14:creationId xmlns:p14="http://schemas.microsoft.com/office/powerpoint/2010/main" val="2311823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Champlain Stay on Your Feet</a:t>
            </a:r>
          </a:p>
        </p:txBody>
      </p:sp>
      <p:sp>
        <p:nvSpPr>
          <p:cNvPr id="7" name="Slide Number Placeholder 6"/>
          <p:cNvSpPr>
            <a:spLocks noGrp="1"/>
          </p:cNvSpPr>
          <p:nvPr>
            <p:ph type="sldNum" sz="quarter" idx="12"/>
          </p:nvPr>
        </p:nvSpPr>
        <p:spPr/>
        <p:txBody>
          <a:bodyPr/>
          <a:lstStyle/>
          <a:p>
            <a:fld id="{2CBC414F-8CEA-E34B-B377-8977CE6885D6}" type="slidenum">
              <a:rPr lang="en-US" smtClean="0"/>
              <a:t>‹#›</a:t>
            </a:fld>
            <a:endParaRPr lang="en-US"/>
          </a:p>
        </p:txBody>
      </p:sp>
    </p:spTree>
    <p:extLst>
      <p:ext uri="{BB962C8B-B14F-4D97-AF65-F5344CB8AC3E}">
        <p14:creationId xmlns:p14="http://schemas.microsoft.com/office/powerpoint/2010/main" val="3113566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Champlain Stay on Your Feet</a:t>
            </a:r>
          </a:p>
        </p:txBody>
      </p:sp>
      <p:sp>
        <p:nvSpPr>
          <p:cNvPr id="7" name="Slide Number Placeholder 6"/>
          <p:cNvSpPr>
            <a:spLocks noGrp="1"/>
          </p:cNvSpPr>
          <p:nvPr>
            <p:ph type="sldNum" sz="quarter" idx="12"/>
          </p:nvPr>
        </p:nvSpPr>
        <p:spPr/>
        <p:txBody>
          <a:bodyPr/>
          <a:lstStyle/>
          <a:p>
            <a:fld id="{2CBC414F-8CEA-E34B-B377-8977CE6885D6}" type="slidenum">
              <a:rPr lang="en-US" smtClean="0"/>
              <a:t>‹#›</a:t>
            </a:fld>
            <a:endParaRPr lang="en-US"/>
          </a:p>
        </p:txBody>
      </p:sp>
    </p:spTree>
    <p:extLst>
      <p:ext uri="{BB962C8B-B14F-4D97-AF65-F5344CB8AC3E}">
        <p14:creationId xmlns:p14="http://schemas.microsoft.com/office/powerpoint/2010/main" val="3640389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CA"/>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Champlain Stay on Your Feet</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BC414F-8CEA-E34B-B377-8977CE6885D6}" type="slidenum">
              <a:rPr lang="en-US" smtClean="0"/>
              <a:t>‹#›</a:t>
            </a:fld>
            <a:endParaRPr lang="en-US"/>
          </a:p>
        </p:txBody>
      </p:sp>
    </p:spTree>
    <p:extLst>
      <p:ext uri="{BB962C8B-B14F-4D97-AF65-F5344CB8AC3E}">
        <p14:creationId xmlns:p14="http://schemas.microsoft.com/office/powerpoint/2010/main" val="5318224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2.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 Id="rId14" Type="http://schemas.openxmlformats.org/officeDocument/2006/relationships/image" Target="../media/image29.sv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 Id="rId9"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9.jpeg"/><Relationship Id="rId7" Type="http://schemas.openxmlformats.org/officeDocument/2006/relationships/diagramColors" Target="../diagrams/colors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hyperlink" Target="http://www.champlainhealthline.ca/" TargetMode="External"/><Relationship Id="rId7"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8" Type="http://schemas.openxmlformats.org/officeDocument/2006/relationships/hyperlink" Target="http://commons.wikimedia.org/wiki/File:Clog-Berkemann-white.jpg" TargetMode="External"/><Relationship Id="rId3" Type="http://schemas.openxmlformats.org/officeDocument/2006/relationships/image" Target="../media/image60.png"/><Relationship Id="rId7" Type="http://schemas.openxmlformats.org/officeDocument/2006/relationships/image" Target="../media/image62.jp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www.publicdomainpictures.net/view-image.php?image=166475&amp;picture=tongs-sur-le-sable" TargetMode="External"/><Relationship Id="rId5" Type="http://schemas.openxmlformats.org/officeDocument/2006/relationships/image" Target="../media/image61.jpg"/><Relationship Id="rId10" Type="http://schemas.openxmlformats.org/officeDocument/2006/relationships/hyperlink" Target="https://commons.wikimedia.org/wiki/File:Red_X_Freehand.svg" TargetMode="External"/><Relationship Id="rId4" Type="http://schemas.openxmlformats.org/officeDocument/2006/relationships/image" Target="../media/image2.png"/><Relationship Id="rId9"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png"/><Relationship Id="rId7" Type="http://schemas.openxmlformats.org/officeDocument/2006/relationships/diagramColors" Target="../diagrams/colors2.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70.jp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70561" y="5285310"/>
            <a:ext cx="8473439" cy="1517140"/>
          </a:xfrm>
          <a:prstGeom prst="rect">
            <a:avLst/>
          </a:prstGeom>
          <a:effectLst>
            <a:outerShdw blurRad="50800" dist="38100" dir="2700000" algn="tl" rotWithShape="0">
              <a:prstClr val="black">
                <a:alpha val="40000"/>
              </a:prstClr>
            </a:outerShdw>
          </a:effectLst>
        </p:spPr>
        <p:txBody>
          <a:bodyPr>
            <a:normAutofit fontScale="62500" lnSpcReduction="20000"/>
          </a:bodyPr>
          <a:lstStyle>
            <a:lvl1pPr>
              <a:defRPr sz="5400" b="1" spc="-150">
                <a:solidFill>
                  <a:schemeClr val="bg1"/>
                </a:solidFill>
                <a:latin typeface="Century Gothic"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150" normalizeH="0" baseline="0" noProof="0" dirty="0">
                <a:ln>
                  <a:noFill/>
                </a:ln>
                <a:solidFill>
                  <a:schemeClr val="accent1">
                    <a:lumMod val="50000"/>
                  </a:schemeClr>
                </a:solidFill>
                <a:effectLst/>
                <a:uLnTx/>
                <a:uFillTx/>
                <a:latin typeface="Arial"/>
                <a:ea typeface="+mj-ea"/>
                <a:cs typeface="Arial"/>
              </a:rPr>
              <a:t>Champlain</a:t>
            </a:r>
            <a:r>
              <a:rPr kumimoji="0" lang="en-US" sz="5400" b="1" i="0" u="none" strike="noStrike" kern="1200" cap="none" spc="-150" normalizeH="0" noProof="0" dirty="0">
                <a:ln>
                  <a:noFill/>
                </a:ln>
                <a:solidFill>
                  <a:schemeClr val="accent1">
                    <a:lumMod val="50000"/>
                  </a:schemeClr>
                </a:solidFill>
                <a:effectLst/>
                <a:uLnTx/>
                <a:uFillTx/>
                <a:latin typeface="Arial"/>
                <a:ea typeface="+mj-ea"/>
                <a:cs typeface="Arial"/>
              </a:rPr>
              <a:t> Stay on Your Feet Program®</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5400" b="1" i="0" u="none" strike="noStrike" kern="1200" cap="none" spc="-150" normalizeH="0" noProof="0" dirty="0">
              <a:ln>
                <a:noFill/>
              </a:ln>
              <a:solidFill>
                <a:schemeClr val="accent1">
                  <a:lumMod val="50000"/>
                </a:schemeClr>
              </a:solidFill>
              <a:effectLst/>
              <a:uLnTx/>
              <a:uFillTx/>
              <a:latin typeface="Arial"/>
              <a:ea typeface="+mj-ea"/>
              <a:cs typeface="Arial"/>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en-US" sz="3800" noProof="0" dirty="0">
                <a:solidFill>
                  <a:schemeClr val="accent1">
                    <a:lumMod val="50000"/>
                  </a:schemeClr>
                </a:solidFill>
                <a:latin typeface="Arial"/>
                <a:ea typeface="+mj-ea"/>
                <a:cs typeface="Arial"/>
              </a:rPr>
              <a:t>Fall Prevention Module for Personal Support Workers</a:t>
            </a:r>
            <a:endParaRPr kumimoji="0" lang="en-US" sz="3800" b="1" i="0" u="none" strike="noStrike" kern="1200" cap="none" spc="-150" normalizeH="0" baseline="0" noProof="0" dirty="0">
              <a:ln>
                <a:noFill/>
              </a:ln>
              <a:solidFill>
                <a:schemeClr val="accent1">
                  <a:lumMod val="50000"/>
                </a:schemeClr>
              </a:solidFill>
              <a:effectLst/>
              <a:uLnTx/>
              <a:uFillTx/>
              <a:latin typeface="Arial"/>
              <a:ea typeface="+mj-ea"/>
              <a:cs typeface="Arial"/>
            </a:endParaRPr>
          </a:p>
        </p:txBody>
      </p:sp>
      <p:pic>
        <p:nvPicPr>
          <p:cNvPr id="5" name="Picture 4" descr="C:\Users\drossy\Downloads\image001 (3).png"/>
          <p:cNvPicPr/>
          <p:nvPr/>
        </p:nvPicPr>
        <p:blipFill>
          <a:blip r:embed="rId3">
            <a:extLst>
              <a:ext uri="{28A0092B-C50C-407E-A947-70E740481C1C}">
                <a14:useLocalDpi xmlns:a14="http://schemas.microsoft.com/office/drawing/2010/main" val="0"/>
              </a:ext>
            </a:extLst>
          </a:blip>
          <a:srcRect/>
          <a:stretch>
            <a:fillRect/>
          </a:stretch>
        </p:blipFill>
        <p:spPr bwMode="auto">
          <a:xfrm>
            <a:off x="0" y="5551353"/>
            <a:ext cx="1248767" cy="1128122"/>
          </a:xfrm>
          <a:prstGeom prst="rect">
            <a:avLst/>
          </a:prstGeom>
          <a:noFill/>
          <a:ln>
            <a:noFill/>
          </a:ln>
        </p:spPr>
      </p:pic>
    </p:spTree>
    <p:extLst>
      <p:ext uri="{BB962C8B-B14F-4D97-AF65-F5344CB8AC3E}">
        <p14:creationId xmlns:p14="http://schemas.microsoft.com/office/powerpoint/2010/main" val="26240467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A352-D266-4449-B30B-133306A969DB}"/>
              </a:ext>
            </a:extLst>
          </p:cNvPr>
          <p:cNvSpPr>
            <a:spLocks noGrp="1"/>
          </p:cNvSpPr>
          <p:nvPr>
            <p:ph type="title"/>
          </p:nvPr>
        </p:nvSpPr>
        <p:spPr>
          <a:xfrm>
            <a:off x="457200" y="93664"/>
            <a:ext cx="8229600" cy="944562"/>
          </a:xfrm>
          <a:noFill/>
        </p:spPr>
        <p:txBody>
          <a:bodyPr vert="horz" lIns="91440" tIns="45720" rIns="91440" bIns="45720" rtlCol="0" anchor="b">
            <a:normAutofit/>
          </a:bodyPr>
          <a:lstStyle/>
          <a:p>
            <a:pPr defTabSz="914400">
              <a:lnSpc>
                <a:spcPct val="90000"/>
              </a:lnSpc>
            </a:pPr>
            <a:r>
              <a:rPr lang="en-US" b="1" kern="1200" dirty="0">
                <a:solidFill>
                  <a:srgbClr val="0078AE"/>
                </a:solidFill>
                <a:latin typeface="Arial" panose="020B0604020202020204" pitchFamily="34" charset="0"/>
                <a:cs typeface="Arial" panose="020B0604020202020204" pitchFamily="34" charset="0"/>
              </a:rPr>
              <a:t>Local Pyramid</a:t>
            </a:r>
          </a:p>
        </p:txBody>
      </p:sp>
      <p:pic>
        <p:nvPicPr>
          <p:cNvPr id="6" name="Content Placeholder 3">
            <a:extLst>
              <a:ext uri="{FF2B5EF4-FFF2-40B4-BE49-F238E27FC236}">
                <a16:creationId xmlns:a16="http://schemas.microsoft.com/office/drawing/2014/main" id="{A35DEE20-294C-48F8-BD90-D7DAD918899B}"/>
              </a:ext>
            </a:extLst>
          </p:cNvPr>
          <p:cNvPicPr>
            <a:picLocks noGrp="1" noChangeAspect="1"/>
          </p:cNvPicPr>
          <p:nvPr>
            <p:ph idx="1"/>
          </p:nvPr>
        </p:nvPicPr>
        <p:blipFill>
          <a:blip r:embed="rId3"/>
          <a:stretch>
            <a:fillRect/>
          </a:stretch>
        </p:blipFill>
        <p:spPr>
          <a:xfrm>
            <a:off x="1384300" y="1038226"/>
            <a:ext cx="6375399" cy="5162232"/>
          </a:xfrm>
          <a:prstGeom prst="rect">
            <a:avLst/>
          </a:prstGeom>
        </p:spPr>
      </p:pic>
      <p:sp>
        <p:nvSpPr>
          <p:cNvPr id="4" name="Footer Placeholder 3">
            <a:extLst>
              <a:ext uri="{FF2B5EF4-FFF2-40B4-BE49-F238E27FC236}">
                <a16:creationId xmlns:a16="http://schemas.microsoft.com/office/drawing/2014/main" id="{3D3DE0E0-4C66-4A7D-8ECF-7352148CCD4C}"/>
              </a:ext>
            </a:extLst>
          </p:cNvPr>
          <p:cNvSpPr>
            <a:spLocks noGrp="1"/>
          </p:cNvSpPr>
          <p:nvPr>
            <p:ph type="ftr" sz="quarter" idx="11"/>
          </p:nvPr>
        </p:nvSpPr>
        <p:spPr/>
        <p:txBody>
          <a:bodyPr vert="horz" lIns="91440" tIns="45720" rIns="91440" bIns="45720" rtlCol="0" anchor="ctr">
            <a:normAutofit/>
          </a:bodyPr>
          <a:lstStyle/>
          <a:p>
            <a:pPr algn="l" defTabSz="914400">
              <a:spcAft>
                <a:spcPts val="600"/>
              </a:spcAft>
            </a:pPr>
            <a:r>
              <a:rPr lang="en-US" kern="1200">
                <a:solidFill>
                  <a:srgbClr val="595959"/>
                </a:solidFill>
                <a:latin typeface="+mn-lt"/>
                <a:ea typeface="+mn-ea"/>
                <a:cs typeface="+mn-cs"/>
              </a:rPr>
              <a:t>Champlain Stay on Your Feet</a:t>
            </a:r>
          </a:p>
        </p:txBody>
      </p:sp>
      <p:sp>
        <p:nvSpPr>
          <p:cNvPr id="5" name="Slide Number Placeholder 4">
            <a:extLst>
              <a:ext uri="{FF2B5EF4-FFF2-40B4-BE49-F238E27FC236}">
                <a16:creationId xmlns:a16="http://schemas.microsoft.com/office/drawing/2014/main" id="{1B448097-5F52-4C67-87F9-BAACE0D56474}"/>
              </a:ext>
            </a:extLst>
          </p:cNvPr>
          <p:cNvSpPr>
            <a:spLocks noGrp="1"/>
          </p:cNvSpPr>
          <p:nvPr>
            <p:ph type="sldNum" sz="quarter" idx="12"/>
          </p:nvPr>
        </p:nvSpPr>
        <p:spPr/>
        <p:txBody>
          <a:bodyPr vert="horz" lIns="91440" tIns="45720" rIns="91440" bIns="45720" rtlCol="0" anchor="ctr">
            <a:normAutofit/>
          </a:bodyPr>
          <a:lstStyle/>
          <a:p>
            <a:pPr defTabSz="914400">
              <a:spcAft>
                <a:spcPts val="600"/>
              </a:spcAft>
            </a:pPr>
            <a:fld id="{2CBC414F-8CEA-E34B-B377-8977CE6885D6}" type="slidenum">
              <a:rPr lang="en-US">
                <a:solidFill>
                  <a:srgbClr val="595959"/>
                </a:solidFill>
              </a:rPr>
              <a:pPr defTabSz="914400">
                <a:spcAft>
                  <a:spcPts val="600"/>
                </a:spcAft>
              </a:pPr>
              <a:t>10</a:t>
            </a:fld>
            <a:endParaRPr lang="en-US">
              <a:solidFill>
                <a:srgbClr val="595959"/>
              </a:solidFill>
            </a:endParaRPr>
          </a:p>
        </p:txBody>
      </p:sp>
      <p:pic>
        <p:nvPicPr>
          <p:cNvPr id="9" name="Picture 8" descr="C:\Users\drossy\Downloads\image001 (3).png">
            <a:extLst>
              <a:ext uri="{FF2B5EF4-FFF2-40B4-BE49-F238E27FC236}">
                <a16:creationId xmlns:a16="http://schemas.microsoft.com/office/drawing/2014/main" id="{47300309-1090-4525-BD57-92D1C9F2B11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5400" y="5636397"/>
            <a:ext cx="1248767" cy="1128122"/>
          </a:xfrm>
          <a:prstGeom prst="rect">
            <a:avLst/>
          </a:prstGeom>
          <a:noFill/>
          <a:ln>
            <a:noFill/>
          </a:ln>
        </p:spPr>
      </p:pic>
    </p:spTree>
    <p:extLst>
      <p:ext uri="{BB962C8B-B14F-4D97-AF65-F5344CB8AC3E}">
        <p14:creationId xmlns:p14="http://schemas.microsoft.com/office/powerpoint/2010/main" val="16541263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Rectangle 15">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F27FA53-B50A-4AA8-A6CB-F4DFF417D596}"/>
              </a:ext>
            </a:extLst>
          </p:cNvPr>
          <p:cNvSpPr/>
          <p:nvPr/>
        </p:nvSpPr>
        <p:spPr>
          <a:xfrm>
            <a:off x="0" y="529014"/>
            <a:ext cx="9144000" cy="11346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90A49E-8CEC-4856-9960-BD02B01EE9C9}"/>
              </a:ext>
            </a:extLst>
          </p:cNvPr>
          <p:cNvSpPr>
            <a:spLocks noGrp="1"/>
          </p:cNvSpPr>
          <p:nvPr>
            <p:ph type="title"/>
          </p:nvPr>
        </p:nvSpPr>
        <p:spPr>
          <a:xfrm>
            <a:off x="553610" y="156596"/>
            <a:ext cx="8408193" cy="744836"/>
          </a:xfrm>
          <a:noFill/>
        </p:spPr>
        <p:txBody>
          <a:bodyPr vert="horz" lIns="91440" tIns="45720" rIns="91440" bIns="45720" rtlCol="0" anchor="ctr">
            <a:normAutofit/>
          </a:bodyPr>
          <a:lstStyle/>
          <a:p>
            <a:pPr defTabSz="914400">
              <a:lnSpc>
                <a:spcPct val="90000"/>
              </a:lnSpc>
            </a:pPr>
            <a:r>
              <a:rPr lang="en-US" sz="4000" b="1" kern="1200">
                <a:solidFill>
                  <a:srgbClr val="0078AE"/>
                </a:solidFill>
                <a:latin typeface="Arial" panose="020B0604020202020204" pitchFamily="34" charset="0"/>
                <a:cs typeface="Arial" panose="020B0604020202020204" pitchFamily="34" charset="0"/>
              </a:rPr>
              <a:t>Population Projection</a:t>
            </a:r>
            <a:endParaRPr lang="en-US" sz="4000" b="1" kern="1200" dirty="0">
              <a:solidFill>
                <a:srgbClr val="0078AE"/>
              </a:solidFill>
              <a:latin typeface="Arial" panose="020B0604020202020204" pitchFamily="34" charset="0"/>
              <a:cs typeface="Arial" panose="020B0604020202020204" pitchFamily="34" charset="0"/>
            </a:endParaRPr>
          </a:p>
        </p:txBody>
      </p:sp>
      <p:pic>
        <p:nvPicPr>
          <p:cNvPr id="6" name="Content Placeholder 3" descr="A screenshot of a cell phone&#10;&#10;Description automatically generated">
            <a:extLst>
              <a:ext uri="{FF2B5EF4-FFF2-40B4-BE49-F238E27FC236}">
                <a16:creationId xmlns:a16="http://schemas.microsoft.com/office/drawing/2014/main" id="{DAF145BA-0AB0-4472-9FC1-DD02668FF866}"/>
              </a:ext>
            </a:extLst>
          </p:cNvPr>
          <p:cNvPicPr>
            <a:picLocks noGrp="1" noChangeAspect="1"/>
          </p:cNvPicPr>
          <p:nvPr>
            <p:ph idx="1"/>
          </p:nvPr>
        </p:nvPicPr>
        <p:blipFill>
          <a:blip r:embed="rId3"/>
          <a:stretch>
            <a:fillRect/>
          </a:stretch>
        </p:blipFill>
        <p:spPr>
          <a:xfrm>
            <a:off x="645996" y="1020027"/>
            <a:ext cx="7852007" cy="4652314"/>
          </a:xfrm>
          <a:prstGeom prst="rect">
            <a:avLst/>
          </a:prstGeom>
        </p:spPr>
      </p:pic>
      <p:sp>
        <p:nvSpPr>
          <p:cNvPr id="4" name="Footer Placeholder 3">
            <a:extLst>
              <a:ext uri="{FF2B5EF4-FFF2-40B4-BE49-F238E27FC236}">
                <a16:creationId xmlns:a16="http://schemas.microsoft.com/office/drawing/2014/main" id="{1BE691FF-498C-41E7-B961-F84FD664EEBB}"/>
              </a:ext>
            </a:extLst>
          </p:cNvPr>
          <p:cNvSpPr>
            <a:spLocks noGrp="1"/>
          </p:cNvSpPr>
          <p:nvPr>
            <p:ph type="ftr" sz="quarter" idx="11"/>
          </p:nvPr>
        </p:nvSpPr>
        <p:spPr>
          <a:xfrm>
            <a:off x="3028950" y="6356350"/>
            <a:ext cx="3086100" cy="365125"/>
          </a:xfrm>
        </p:spPr>
        <p:txBody>
          <a:bodyPr vert="horz" lIns="91440" tIns="45720" rIns="91440" bIns="45720" rtlCol="0" anchor="ctr">
            <a:normAutofit/>
          </a:bodyPr>
          <a:lstStyle/>
          <a:p>
            <a:pPr defTabSz="914400">
              <a:spcAft>
                <a:spcPts val="600"/>
              </a:spcAft>
            </a:pPr>
            <a:r>
              <a:rPr lang="en-US" kern="1200">
                <a:solidFill>
                  <a:schemeClr val="tx1">
                    <a:tint val="75000"/>
                  </a:schemeClr>
                </a:solidFill>
                <a:latin typeface="+mn-lt"/>
                <a:ea typeface="+mn-ea"/>
                <a:cs typeface="+mn-cs"/>
              </a:rPr>
              <a:t>Champlain Stay on Your Feet</a:t>
            </a:r>
          </a:p>
        </p:txBody>
      </p:sp>
      <p:sp>
        <p:nvSpPr>
          <p:cNvPr id="5" name="Slide Number Placeholder 4">
            <a:extLst>
              <a:ext uri="{FF2B5EF4-FFF2-40B4-BE49-F238E27FC236}">
                <a16:creationId xmlns:a16="http://schemas.microsoft.com/office/drawing/2014/main" id="{4ACACFBB-BF64-4097-91F0-D727BC5E9C2B}"/>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defTabSz="914400">
              <a:spcAft>
                <a:spcPts val="600"/>
              </a:spcAft>
            </a:pPr>
            <a:fld id="{2CBC414F-8CEA-E34B-B377-8977CE6885D6}" type="slidenum">
              <a:rPr lang="en-US" smtClean="0"/>
              <a:pPr defTabSz="914400">
                <a:spcAft>
                  <a:spcPts val="600"/>
                </a:spcAft>
              </a:pPr>
              <a:t>11</a:t>
            </a:fld>
            <a:endParaRPr lang="en-US"/>
          </a:p>
        </p:txBody>
      </p:sp>
      <p:sp>
        <p:nvSpPr>
          <p:cNvPr id="9" name="TextBox 8">
            <a:extLst>
              <a:ext uri="{FF2B5EF4-FFF2-40B4-BE49-F238E27FC236}">
                <a16:creationId xmlns:a16="http://schemas.microsoft.com/office/drawing/2014/main" id="{923870C9-3E14-421E-B01B-D93B7AA86D63}"/>
              </a:ext>
            </a:extLst>
          </p:cNvPr>
          <p:cNvSpPr txBox="1"/>
          <p:nvPr/>
        </p:nvSpPr>
        <p:spPr>
          <a:xfrm>
            <a:off x="2015759" y="5811425"/>
            <a:ext cx="6946044" cy="338554"/>
          </a:xfrm>
          <a:prstGeom prst="rect">
            <a:avLst/>
          </a:prstGeom>
          <a:noFill/>
        </p:spPr>
        <p:txBody>
          <a:bodyPr wrap="square" rtlCol="0">
            <a:spAutoFit/>
          </a:bodyPr>
          <a:lstStyle/>
          <a:p>
            <a:pPr marL="0" marR="0" lvl="0" indent="0" defTabSz="914400" eaLnBrk="1" fontAlgn="auto" latinLnBrk="0" hangingPunct="1">
              <a:spcBef>
                <a:spcPts val="0"/>
              </a:spcBef>
              <a:spcAft>
                <a:spcPts val="600"/>
              </a:spcAft>
              <a:buClrTx/>
              <a:buSzTx/>
              <a:buFontTx/>
              <a:buNone/>
              <a:tabLst/>
              <a:defRPr/>
            </a:pPr>
            <a:r>
              <a:rPr kumimoji="0" lang="fr-CA" sz="1600" b="0" i="0" u="none" strike="noStrike" kern="0" cap="none" spc="0" normalizeH="0" baseline="0" noProof="0" dirty="0" err="1">
                <a:ln>
                  <a:noFill/>
                </a:ln>
                <a:solidFill>
                  <a:prstClr val="black"/>
                </a:solidFill>
                <a:effectLst/>
                <a:uLnTx/>
                <a:uFillTx/>
              </a:rPr>
              <a:t>Elections</a:t>
            </a:r>
            <a:r>
              <a:rPr kumimoji="0" lang="fr-CA" sz="1600" b="0" i="0" u="none" strike="noStrike" kern="0" cap="none" spc="0" normalizeH="0" baseline="0" noProof="0" dirty="0">
                <a:ln>
                  <a:noFill/>
                </a:ln>
                <a:solidFill>
                  <a:prstClr val="black"/>
                </a:solidFill>
                <a:effectLst/>
                <a:uLnTx/>
                <a:uFillTx/>
              </a:rPr>
              <a:t> Canada: </a:t>
            </a:r>
            <a:r>
              <a:rPr kumimoji="0" lang="fr-CA" sz="1600" b="0" i="0" u="none" strike="noStrike" kern="0" cap="none" spc="0" normalizeH="0" baseline="0" noProof="0" dirty="0" err="1">
                <a:ln>
                  <a:noFill/>
                </a:ln>
                <a:solidFill>
                  <a:prstClr val="black"/>
                </a:solidFill>
                <a:effectLst/>
                <a:uLnTx/>
                <a:uFillTx/>
              </a:rPr>
              <a:t>Research</a:t>
            </a:r>
            <a:r>
              <a:rPr kumimoji="0" lang="fr-CA" sz="1600" b="0" i="0" u="none" strike="noStrike" kern="0" cap="none" spc="0" normalizeH="0" baseline="0" noProof="0" dirty="0">
                <a:ln>
                  <a:noFill/>
                </a:ln>
                <a:solidFill>
                  <a:prstClr val="black"/>
                </a:solidFill>
                <a:effectLst/>
                <a:uLnTx/>
                <a:uFillTx/>
              </a:rPr>
              <a:t> Note: Canadian Seniors, A </a:t>
            </a:r>
            <a:r>
              <a:rPr kumimoji="0" lang="fr-CA" sz="1600" b="0" i="0" u="none" strike="noStrike" kern="0" cap="none" spc="0" normalizeH="0" baseline="0" noProof="0" dirty="0" err="1">
                <a:ln>
                  <a:noFill/>
                </a:ln>
                <a:solidFill>
                  <a:prstClr val="black"/>
                </a:solidFill>
                <a:effectLst/>
                <a:uLnTx/>
                <a:uFillTx/>
              </a:rPr>
              <a:t>Demographic</a:t>
            </a:r>
            <a:r>
              <a:rPr kumimoji="0" lang="fr-CA" sz="1600" b="0" i="0" u="none" strike="noStrike" kern="0" cap="none" spc="0" normalizeH="0" baseline="0" noProof="0" dirty="0">
                <a:ln>
                  <a:noFill/>
                </a:ln>
                <a:solidFill>
                  <a:prstClr val="black"/>
                </a:solidFill>
                <a:effectLst/>
                <a:uLnTx/>
                <a:uFillTx/>
              </a:rPr>
              <a:t> Profile, 2012</a:t>
            </a:r>
            <a:endParaRPr kumimoji="0" lang="en-CA" sz="1600" b="0" i="0" u="none" strike="noStrike" kern="0" cap="none" spc="0" normalizeH="0" baseline="0" noProof="0" dirty="0">
              <a:ln>
                <a:noFill/>
              </a:ln>
              <a:solidFill>
                <a:prstClr val="black"/>
              </a:solidFill>
              <a:effectLst/>
              <a:uLnTx/>
              <a:uFillTx/>
            </a:endParaRPr>
          </a:p>
        </p:txBody>
      </p:sp>
      <p:pic>
        <p:nvPicPr>
          <p:cNvPr id="11" name="Picture 10" descr="C:\Users\drossy\Downloads\image001 (3).png">
            <a:extLst>
              <a:ext uri="{FF2B5EF4-FFF2-40B4-BE49-F238E27FC236}">
                <a16:creationId xmlns:a16="http://schemas.microsoft.com/office/drawing/2014/main" id="{AEEA498F-30E1-478F-A2F6-7460A6C9D33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99516" y="5726936"/>
            <a:ext cx="1145084" cy="1049134"/>
          </a:xfrm>
          <a:prstGeom prst="rect">
            <a:avLst/>
          </a:prstGeom>
          <a:noFill/>
          <a:ln>
            <a:noFill/>
          </a:ln>
        </p:spPr>
      </p:pic>
    </p:spTree>
    <p:extLst>
      <p:ext uri="{BB962C8B-B14F-4D97-AF65-F5344CB8AC3E}">
        <p14:creationId xmlns:p14="http://schemas.microsoft.com/office/powerpoint/2010/main" val="33785104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tanding in a room&#10;&#10;Description generated with high confidence">
            <a:extLst>
              <a:ext uri="{FF2B5EF4-FFF2-40B4-BE49-F238E27FC236}">
                <a16:creationId xmlns:a16="http://schemas.microsoft.com/office/drawing/2014/main" id="{B6A5F36B-C03B-4CD1-8AE0-AF254955FBF9}"/>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8800"/>
                    </a14:imgEffect>
                    <a14:imgEffect>
                      <a14:brightnessContrast bright="40000" contrast="-20000"/>
                    </a14:imgEffect>
                  </a14:imgLayer>
                </a14:imgProps>
              </a:ext>
            </a:extLst>
          </a:blip>
          <a:srcRect l="-1" r="10422"/>
          <a:stretch/>
        </p:blipFill>
        <p:spPr>
          <a:xfrm>
            <a:off x="0" y="0"/>
            <a:ext cx="3962401" cy="6857990"/>
          </a:xfrm>
          <a:prstGeom prst="rect">
            <a:avLst/>
          </a:prstGeom>
        </p:spPr>
      </p:pic>
      <p:sp>
        <p:nvSpPr>
          <p:cNvPr id="2" name="Footer Placeholder 1">
            <a:extLst>
              <a:ext uri="{FF2B5EF4-FFF2-40B4-BE49-F238E27FC236}">
                <a16:creationId xmlns:a16="http://schemas.microsoft.com/office/drawing/2014/main" id="{C043A1F1-74F2-4605-A431-E681D84E16FF}"/>
              </a:ext>
            </a:extLst>
          </p:cNvPr>
          <p:cNvSpPr>
            <a:spLocks noGrp="1"/>
          </p:cNvSpPr>
          <p:nvPr>
            <p:ph type="ftr" sz="quarter" idx="11"/>
          </p:nvPr>
        </p:nvSpPr>
        <p:spPr>
          <a:xfrm>
            <a:off x="3594463" y="6401110"/>
            <a:ext cx="2895600" cy="365125"/>
          </a:xfrm>
        </p:spPr>
        <p:txBody>
          <a:bodyPr/>
          <a:lstStyle/>
          <a:p>
            <a:r>
              <a:rPr lang="en-US" dirty="0">
                <a:solidFill>
                  <a:schemeClr val="bg1">
                    <a:lumMod val="50000"/>
                  </a:schemeClr>
                </a:solidFill>
              </a:rPr>
              <a:t>Champlain Stay on Your Feet</a:t>
            </a:r>
          </a:p>
        </p:txBody>
      </p:sp>
      <p:sp>
        <p:nvSpPr>
          <p:cNvPr id="6" name="Content Placeholder 2">
            <a:extLst>
              <a:ext uri="{FF2B5EF4-FFF2-40B4-BE49-F238E27FC236}">
                <a16:creationId xmlns:a16="http://schemas.microsoft.com/office/drawing/2014/main" id="{9A20BEA5-1600-432C-9182-5EE7D28C613C}"/>
              </a:ext>
            </a:extLst>
          </p:cNvPr>
          <p:cNvSpPr txBox="1">
            <a:spLocks/>
          </p:cNvSpPr>
          <p:nvPr/>
        </p:nvSpPr>
        <p:spPr>
          <a:xfrm>
            <a:off x="4907427" y="3180336"/>
            <a:ext cx="3291546" cy="1320418"/>
          </a:xfrm>
          <a:prstGeom prst="rect">
            <a:avLst/>
          </a:prstGeom>
        </p:spPr>
        <p:txBody>
          <a:bodyPr>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GB" sz="2800" dirty="0">
                <a:solidFill>
                  <a:srgbClr val="000000"/>
                </a:solidFill>
                <a:latin typeface="Arial"/>
                <a:cs typeface="Arial"/>
              </a:rPr>
              <a:t>Injuries from a fall </a:t>
            </a:r>
            <a:r>
              <a:rPr lang="en-GB" sz="2800" b="1" dirty="0">
                <a:solidFill>
                  <a:srgbClr val="000000"/>
                </a:solidFill>
                <a:latin typeface="Arial"/>
                <a:cs typeface="Arial"/>
              </a:rPr>
              <a:t>are 5 times higher </a:t>
            </a:r>
            <a:r>
              <a:rPr lang="en-GB" sz="2800" dirty="0">
                <a:solidFill>
                  <a:srgbClr val="000000"/>
                </a:solidFill>
                <a:latin typeface="Arial"/>
                <a:cs typeface="Arial"/>
              </a:rPr>
              <a:t>if you are 65+</a:t>
            </a:r>
          </a:p>
          <a:p>
            <a:endParaRPr lang="en-US" sz="1700" dirty="0">
              <a:solidFill>
                <a:srgbClr val="000000"/>
              </a:solidFill>
            </a:endParaRPr>
          </a:p>
        </p:txBody>
      </p:sp>
      <p:pic>
        <p:nvPicPr>
          <p:cNvPr id="7" name="Picture 6" descr="C:\Users\drossy\Downloads\image001 (3).png">
            <a:extLst>
              <a:ext uri="{FF2B5EF4-FFF2-40B4-BE49-F238E27FC236}">
                <a16:creationId xmlns:a16="http://schemas.microsoft.com/office/drawing/2014/main" id="{15151EAB-6781-43B0-9B2C-AE4598F7E8B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0" y="5559425"/>
            <a:ext cx="1375899" cy="1211347"/>
          </a:xfrm>
          <a:prstGeom prst="rect">
            <a:avLst/>
          </a:prstGeom>
          <a:noFill/>
          <a:ln>
            <a:noFill/>
          </a:ln>
        </p:spPr>
      </p:pic>
      <p:sp>
        <p:nvSpPr>
          <p:cNvPr id="10" name="TextBox 5">
            <a:extLst>
              <a:ext uri="{FF2B5EF4-FFF2-40B4-BE49-F238E27FC236}">
                <a16:creationId xmlns:a16="http://schemas.microsoft.com/office/drawing/2014/main" id="{E7938C73-0612-44B8-B779-81B9665D8EFD}"/>
              </a:ext>
            </a:extLst>
          </p:cNvPr>
          <p:cNvSpPr txBox="1">
            <a:spLocks noChangeArrowheads="1"/>
          </p:cNvSpPr>
          <p:nvPr/>
        </p:nvSpPr>
        <p:spPr bwMode="auto">
          <a:xfrm>
            <a:off x="4724399" y="5668410"/>
            <a:ext cx="4587131"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0000"/>
              <a:buFont typeface="Wingdings" panose="05000000000000000000" pitchFamily="2" charset="2"/>
              <a:buChar char="n"/>
              <a:defRPr sz="3200">
                <a:solidFill>
                  <a:srgbClr val="0C2577"/>
                </a:solidFill>
                <a:latin typeface="Arial" panose="020B0604020202020204" pitchFamily="34" charset="0"/>
              </a:defRPr>
            </a:lvl1pPr>
            <a:lvl2pPr marL="742950" indent="-285750">
              <a:spcBef>
                <a:spcPct val="20000"/>
              </a:spcBef>
              <a:buFont typeface="Times" panose="02020603050405020304" pitchFamily="18" charset="0"/>
              <a:buChar char="•"/>
              <a:defRPr sz="2800">
                <a:solidFill>
                  <a:srgbClr val="0C2577"/>
                </a:solidFill>
                <a:latin typeface="Arial" panose="020B0604020202020204" pitchFamily="34" charset="0"/>
              </a:defRPr>
            </a:lvl2pPr>
            <a:lvl3pPr marL="1143000" indent="-228600">
              <a:spcBef>
                <a:spcPct val="20000"/>
              </a:spcBef>
              <a:buChar char="•"/>
              <a:defRPr sz="2400">
                <a:solidFill>
                  <a:srgbClr val="0C2577"/>
                </a:solidFill>
                <a:latin typeface="Arial" panose="020B0604020202020204" pitchFamily="34" charset="0"/>
              </a:defRPr>
            </a:lvl3pPr>
            <a:lvl4pPr marL="1600200" indent="-228600">
              <a:spcBef>
                <a:spcPct val="20000"/>
              </a:spcBef>
              <a:buChar char="–"/>
              <a:defRPr sz="2000">
                <a:solidFill>
                  <a:srgbClr val="0C2577"/>
                </a:solidFill>
                <a:latin typeface="Arial" panose="020B0604020202020204" pitchFamily="34" charset="0"/>
              </a:defRPr>
            </a:lvl4pPr>
            <a:lvl5pPr marL="2057400" indent="-228600">
              <a:spcBef>
                <a:spcPct val="20000"/>
              </a:spcBef>
              <a:buChar char="»"/>
              <a:defRPr sz="2000">
                <a:solidFill>
                  <a:srgbClr val="0C2577"/>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C2577"/>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C2577"/>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C2577"/>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C2577"/>
                </a:solidFill>
                <a:latin typeface="Arial" panose="020B0604020202020204" pitchFamily="34" charset="0"/>
              </a:defRPr>
            </a:lvl9pPr>
          </a:lstStyle>
          <a:p>
            <a:pPr eaLnBrk="1" hangingPunct="1">
              <a:spcBef>
                <a:spcPct val="0"/>
              </a:spcBef>
              <a:buSzTx/>
              <a:buFontTx/>
              <a:buNone/>
            </a:pPr>
            <a:r>
              <a:rPr lang="en-CA" altLang="en-US" sz="1400" dirty="0">
                <a:solidFill>
                  <a:schemeClr val="tx2">
                    <a:lumMod val="60000"/>
                    <a:lumOff val="40000"/>
                  </a:schemeClr>
                </a:solidFill>
                <a:latin typeface="Arial"/>
                <a:cs typeface="Arial"/>
              </a:rPr>
              <a:t>Scott, V. (2012). Fall Prevention Programming: Designing, Implementing and Evaluating Fall Prevention Programs for Older Adults. </a:t>
            </a:r>
            <a:endParaRPr lang="en-CA" altLang="en-US" sz="1400" b="1" dirty="0">
              <a:solidFill>
                <a:schemeClr val="tx2">
                  <a:lumMod val="60000"/>
                  <a:lumOff val="40000"/>
                </a:schemeClr>
              </a:solidFill>
              <a:latin typeface="Arial"/>
              <a:cs typeface="Arial"/>
            </a:endParaRPr>
          </a:p>
        </p:txBody>
      </p:sp>
      <p:sp>
        <p:nvSpPr>
          <p:cNvPr id="14" name="Title 1">
            <a:extLst>
              <a:ext uri="{FF2B5EF4-FFF2-40B4-BE49-F238E27FC236}">
                <a16:creationId xmlns:a16="http://schemas.microsoft.com/office/drawing/2014/main" id="{453F6D6A-9755-47AC-A9B9-140B91E6D55F}"/>
              </a:ext>
            </a:extLst>
          </p:cNvPr>
          <p:cNvSpPr txBox="1">
            <a:spLocks/>
          </p:cNvSpPr>
          <p:nvPr/>
        </p:nvSpPr>
        <p:spPr>
          <a:xfrm>
            <a:off x="5181600" y="270445"/>
            <a:ext cx="2743199" cy="1646887"/>
          </a:xfrm>
          <a:prstGeom prst="rect">
            <a:avLst/>
          </a:prstGeom>
          <a:solidFill>
            <a:schemeClr val="tx1"/>
          </a:solidFill>
          <a:ln w="19050">
            <a:solidFill>
              <a:srgbClr val="000000"/>
            </a:solidFill>
          </a:ln>
        </p:spPr>
        <p:txBody>
          <a:bodyPr wrap="square">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CA" altLang="en-US" sz="4900" b="1" dirty="0">
                <a:solidFill>
                  <a:srgbClr val="000000"/>
                </a:solidFill>
                <a:latin typeface="Arial"/>
                <a:cs typeface="Arial"/>
              </a:rPr>
              <a:t>What we know</a:t>
            </a:r>
            <a:endParaRPr lang="en-US" sz="2400" dirty="0">
              <a:solidFill>
                <a:srgbClr val="000000"/>
              </a:solidFill>
            </a:endParaRPr>
          </a:p>
        </p:txBody>
      </p:sp>
      <p:cxnSp>
        <p:nvCxnSpPr>
          <p:cNvPr id="15" name="Straight Connector 14">
            <a:extLst>
              <a:ext uri="{FF2B5EF4-FFF2-40B4-BE49-F238E27FC236}">
                <a16:creationId xmlns:a16="http://schemas.microsoft.com/office/drawing/2014/main" id="{5778AC11-124B-4850-B3FF-ED1936A5E90D}"/>
              </a:ext>
            </a:extLst>
          </p:cNvPr>
          <p:cNvCxnSpPr>
            <a:cxnSpLocks/>
          </p:cNvCxnSpPr>
          <p:nvPr/>
        </p:nvCxnSpPr>
        <p:spPr>
          <a:xfrm>
            <a:off x="5181600" y="2993070"/>
            <a:ext cx="2821576"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9BC0994A-1FE0-4888-A790-DB225CE1E7C1}"/>
              </a:ext>
            </a:extLst>
          </p:cNvPr>
          <p:cNvSpPr/>
          <p:nvPr/>
        </p:nvSpPr>
        <p:spPr>
          <a:xfrm>
            <a:off x="5042263" y="2301526"/>
            <a:ext cx="3021873" cy="861774"/>
          </a:xfrm>
          <a:prstGeom prst="rect">
            <a:avLst/>
          </a:prstGeom>
        </p:spPr>
        <p:txBody>
          <a:bodyPr wrap="square">
            <a:spAutoFit/>
          </a:bodyPr>
          <a:lstStyle/>
          <a:p>
            <a:pPr algn="ctr"/>
            <a:r>
              <a:rPr lang="en-CA" altLang="en-US" sz="3200" b="1" dirty="0">
                <a:solidFill>
                  <a:srgbClr val="000000"/>
                </a:solidFill>
                <a:latin typeface="Arial"/>
                <a:cs typeface="Arial"/>
              </a:rPr>
              <a:t>True or False?</a:t>
            </a:r>
            <a:br>
              <a:rPr lang="en-US" sz="900" dirty="0">
                <a:solidFill>
                  <a:srgbClr val="000000"/>
                </a:solidFill>
              </a:rPr>
            </a:br>
            <a:endParaRPr lang="en-US" dirty="0">
              <a:solidFill>
                <a:srgbClr val="000000"/>
              </a:solidFill>
            </a:endParaRPr>
          </a:p>
        </p:txBody>
      </p:sp>
      <p:sp>
        <p:nvSpPr>
          <p:cNvPr id="3" name="TextBox 2">
            <a:extLst>
              <a:ext uri="{FF2B5EF4-FFF2-40B4-BE49-F238E27FC236}">
                <a16:creationId xmlns:a16="http://schemas.microsoft.com/office/drawing/2014/main" id="{C9B27C06-CA93-416D-930E-8FA69C1AAA6D}"/>
              </a:ext>
            </a:extLst>
          </p:cNvPr>
          <p:cNvSpPr txBox="1"/>
          <p:nvPr/>
        </p:nvSpPr>
        <p:spPr>
          <a:xfrm>
            <a:off x="4724399" y="4348408"/>
            <a:ext cx="3657600" cy="1200329"/>
          </a:xfrm>
          <a:prstGeom prst="rect">
            <a:avLst/>
          </a:prstGeom>
          <a:noFill/>
        </p:spPr>
        <p:txBody>
          <a:bodyPr wrap="square" rtlCol="0">
            <a:spAutoFit/>
          </a:bodyPr>
          <a:lstStyle/>
          <a:p>
            <a:r>
              <a:rPr lang="fr-CA" sz="3600" b="1" dirty="0">
                <a:solidFill>
                  <a:srgbClr val="FF0000"/>
                </a:solidFill>
                <a:latin typeface="Arial" panose="020B0604020202020204" pitchFamily="34" charset="0"/>
                <a:cs typeface="Arial" panose="020B0604020202020204" pitchFamily="34" charset="0"/>
              </a:rPr>
              <a:t>False: </a:t>
            </a:r>
            <a:r>
              <a:rPr lang="fr-CA" sz="3600" b="1" u="sng" dirty="0">
                <a:solidFill>
                  <a:srgbClr val="FF0000"/>
                </a:solidFill>
                <a:latin typeface="Arial" panose="020B0604020202020204" pitchFamily="34" charset="0"/>
                <a:cs typeface="Arial" panose="020B0604020202020204" pitchFamily="34" charset="0"/>
              </a:rPr>
              <a:t>9</a:t>
            </a:r>
            <a:r>
              <a:rPr lang="fr-CA" sz="3600" b="1" dirty="0">
                <a:solidFill>
                  <a:srgbClr val="FF0000"/>
                </a:solidFill>
                <a:latin typeface="Arial" panose="020B0604020202020204" pitchFamily="34" charset="0"/>
                <a:cs typeface="Arial" panose="020B0604020202020204" pitchFamily="34" charset="0"/>
              </a:rPr>
              <a:t> times </a:t>
            </a:r>
            <a:r>
              <a:rPr lang="fr-CA" sz="3600" b="1" dirty="0" err="1">
                <a:solidFill>
                  <a:srgbClr val="FF0000"/>
                </a:solidFill>
                <a:latin typeface="Arial" panose="020B0604020202020204" pitchFamily="34" charset="0"/>
                <a:cs typeface="Arial" panose="020B0604020202020204" pitchFamily="34" charset="0"/>
              </a:rPr>
              <a:t>higher</a:t>
            </a:r>
            <a:endParaRPr lang="en-CA" sz="36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6031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6">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2D4ADD-65C2-408F-B784-232AB78FD864}"/>
              </a:ext>
            </a:extLst>
          </p:cNvPr>
          <p:cNvSpPr>
            <a:spLocks noGrp="1"/>
          </p:cNvSpPr>
          <p:nvPr>
            <p:ph type="title"/>
          </p:nvPr>
        </p:nvSpPr>
        <p:spPr>
          <a:xfrm>
            <a:off x="383177" y="643467"/>
            <a:ext cx="2743199" cy="1646887"/>
          </a:xfrm>
          <a:noFill/>
          <a:ln w="19050">
            <a:solidFill>
              <a:srgbClr val="000000"/>
            </a:solidFill>
          </a:ln>
        </p:spPr>
        <p:txBody>
          <a:bodyPr wrap="square">
            <a:normAutofit/>
          </a:bodyPr>
          <a:lstStyle/>
          <a:p>
            <a:r>
              <a:rPr lang="en-CA" altLang="en-US" sz="4900" b="1" dirty="0">
                <a:solidFill>
                  <a:srgbClr val="000000"/>
                </a:solidFill>
                <a:latin typeface="Arial"/>
                <a:cs typeface="Arial"/>
              </a:rPr>
              <a:t>What we know</a:t>
            </a:r>
            <a:endParaRPr lang="en-US" sz="2400" dirty="0">
              <a:solidFill>
                <a:srgbClr val="000000"/>
              </a:solidFill>
            </a:endParaRPr>
          </a:p>
        </p:txBody>
      </p:sp>
      <p:sp>
        <p:nvSpPr>
          <p:cNvPr id="3" name="Content Placeholder 2">
            <a:extLst>
              <a:ext uri="{FF2B5EF4-FFF2-40B4-BE49-F238E27FC236}">
                <a16:creationId xmlns:a16="http://schemas.microsoft.com/office/drawing/2014/main" id="{324747C0-9EB5-4F07-B3F1-9A692331B0E2}"/>
              </a:ext>
            </a:extLst>
          </p:cNvPr>
          <p:cNvSpPr>
            <a:spLocks noGrp="1"/>
          </p:cNvSpPr>
          <p:nvPr>
            <p:ph idx="1"/>
          </p:nvPr>
        </p:nvSpPr>
        <p:spPr>
          <a:xfrm>
            <a:off x="243839" y="3895944"/>
            <a:ext cx="3021873" cy="1489511"/>
          </a:xfrm>
        </p:spPr>
        <p:txBody>
          <a:bodyPr>
            <a:normAutofit/>
          </a:bodyPr>
          <a:lstStyle/>
          <a:p>
            <a:pPr marL="0" indent="0">
              <a:buNone/>
              <a:defRPr/>
            </a:pPr>
            <a:r>
              <a:rPr lang="en-GB" sz="2800" dirty="0">
                <a:solidFill>
                  <a:srgbClr val="000000"/>
                </a:solidFill>
                <a:latin typeface="Arial"/>
                <a:cs typeface="Arial"/>
              </a:rPr>
              <a:t>40% of nursing home admissions are </a:t>
            </a:r>
            <a:r>
              <a:rPr lang="en-US" sz="2800" dirty="0">
                <a:solidFill>
                  <a:srgbClr val="000000"/>
                </a:solidFill>
                <a:latin typeface="Arial"/>
                <a:cs typeface="Arial"/>
              </a:rPr>
              <a:t>due to falls</a:t>
            </a:r>
          </a:p>
        </p:txBody>
      </p:sp>
      <p:pic>
        <p:nvPicPr>
          <p:cNvPr id="7" name="Picture 6" descr="A house that has a sign on the side of a road&#10;&#10;Description generated with very high confidence">
            <a:extLst>
              <a:ext uri="{FF2B5EF4-FFF2-40B4-BE49-F238E27FC236}">
                <a16:creationId xmlns:a16="http://schemas.microsoft.com/office/drawing/2014/main" id="{B0BB1B54-2321-44E3-B057-912C4DB67AEE}"/>
              </a:ext>
            </a:extLst>
          </p:cNvPr>
          <p:cNvPicPr>
            <a:picLocks noChangeAspect="1"/>
          </p:cNvPicPr>
          <p:nvPr/>
        </p:nvPicPr>
        <p:blipFill>
          <a:blip r:embed="rId2"/>
          <a:stretch>
            <a:fillRect/>
          </a:stretch>
        </p:blipFill>
        <p:spPr>
          <a:xfrm>
            <a:off x="3973322" y="1227136"/>
            <a:ext cx="4688077" cy="3633260"/>
          </a:xfrm>
          <a:prstGeom prst="rect">
            <a:avLst/>
          </a:prstGeom>
        </p:spPr>
      </p:pic>
      <p:sp>
        <p:nvSpPr>
          <p:cNvPr id="4" name="Footer Placeholder 3">
            <a:extLst>
              <a:ext uri="{FF2B5EF4-FFF2-40B4-BE49-F238E27FC236}">
                <a16:creationId xmlns:a16="http://schemas.microsoft.com/office/drawing/2014/main" id="{DB9B52CC-3C58-4D84-810E-D29BB6811C10}"/>
              </a:ext>
            </a:extLst>
          </p:cNvPr>
          <p:cNvSpPr>
            <a:spLocks noGrp="1"/>
          </p:cNvSpPr>
          <p:nvPr>
            <p:ph type="ftr" sz="quarter" idx="11"/>
          </p:nvPr>
        </p:nvSpPr>
        <p:spPr>
          <a:xfrm>
            <a:off x="3527992" y="6356350"/>
            <a:ext cx="2040283" cy="365125"/>
          </a:xfrm>
        </p:spPr>
        <p:txBody>
          <a:bodyPr>
            <a:normAutofit/>
          </a:bodyPr>
          <a:lstStyle/>
          <a:p>
            <a:pPr algn="l">
              <a:spcAft>
                <a:spcPts val="600"/>
              </a:spcAft>
            </a:pPr>
            <a:r>
              <a:rPr lang="en-US" dirty="0">
                <a:solidFill>
                  <a:schemeClr val="bg1">
                    <a:lumMod val="50000"/>
                    <a:alpha val="80000"/>
                  </a:schemeClr>
                </a:solidFill>
              </a:rPr>
              <a:t>Champlain Stay on Your Feet</a:t>
            </a:r>
          </a:p>
        </p:txBody>
      </p:sp>
      <p:sp>
        <p:nvSpPr>
          <p:cNvPr id="6" name="Rectangle 5">
            <a:extLst>
              <a:ext uri="{FF2B5EF4-FFF2-40B4-BE49-F238E27FC236}">
                <a16:creationId xmlns:a16="http://schemas.microsoft.com/office/drawing/2014/main" id="{EAA210E0-98CB-4A89-86AC-C498D47F4E07}"/>
              </a:ext>
            </a:extLst>
          </p:cNvPr>
          <p:cNvSpPr/>
          <p:nvPr/>
        </p:nvSpPr>
        <p:spPr>
          <a:xfrm>
            <a:off x="243839" y="2938175"/>
            <a:ext cx="3021873" cy="861774"/>
          </a:xfrm>
          <a:prstGeom prst="rect">
            <a:avLst/>
          </a:prstGeom>
        </p:spPr>
        <p:txBody>
          <a:bodyPr wrap="square">
            <a:spAutoFit/>
          </a:bodyPr>
          <a:lstStyle/>
          <a:p>
            <a:pPr algn="ctr"/>
            <a:r>
              <a:rPr lang="en-CA" altLang="en-US" sz="3200" b="1" dirty="0">
                <a:solidFill>
                  <a:srgbClr val="000000"/>
                </a:solidFill>
                <a:latin typeface="Arial"/>
                <a:cs typeface="Arial"/>
              </a:rPr>
              <a:t>True or False?</a:t>
            </a:r>
            <a:br>
              <a:rPr lang="en-US" sz="900" dirty="0">
                <a:solidFill>
                  <a:srgbClr val="000000"/>
                </a:solidFill>
              </a:rPr>
            </a:br>
            <a:endParaRPr lang="en-US" dirty="0">
              <a:solidFill>
                <a:srgbClr val="000000"/>
              </a:solidFill>
            </a:endParaRPr>
          </a:p>
        </p:txBody>
      </p:sp>
      <p:cxnSp>
        <p:nvCxnSpPr>
          <p:cNvPr id="9" name="Straight Connector 8">
            <a:extLst>
              <a:ext uri="{FF2B5EF4-FFF2-40B4-BE49-F238E27FC236}">
                <a16:creationId xmlns:a16="http://schemas.microsoft.com/office/drawing/2014/main" id="{9367FA63-0BBD-4C6A-968E-96CA022241C1}"/>
              </a:ext>
            </a:extLst>
          </p:cNvPr>
          <p:cNvCxnSpPr>
            <a:cxnSpLocks/>
          </p:cNvCxnSpPr>
          <p:nvPr/>
        </p:nvCxnSpPr>
        <p:spPr>
          <a:xfrm>
            <a:off x="348345" y="3570514"/>
            <a:ext cx="2821576"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14" name="Picture 13" descr="C:\Users\drossy\Downloads\image001 (3).png">
            <a:extLst>
              <a:ext uri="{FF2B5EF4-FFF2-40B4-BE49-F238E27FC236}">
                <a16:creationId xmlns:a16="http://schemas.microsoft.com/office/drawing/2014/main" id="{54C06CB9-7759-4AD3-B986-945B540458F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5559425"/>
            <a:ext cx="1375899" cy="1211347"/>
          </a:xfrm>
          <a:prstGeom prst="rect">
            <a:avLst/>
          </a:prstGeom>
          <a:noFill/>
          <a:ln>
            <a:noFill/>
          </a:ln>
        </p:spPr>
      </p:pic>
      <p:sp>
        <p:nvSpPr>
          <p:cNvPr id="15" name="TextBox 5">
            <a:extLst>
              <a:ext uri="{FF2B5EF4-FFF2-40B4-BE49-F238E27FC236}">
                <a16:creationId xmlns:a16="http://schemas.microsoft.com/office/drawing/2014/main" id="{60CEC45C-099B-4919-8F2C-D0C11C419D15}"/>
              </a:ext>
            </a:extLst>
          </p:cNvPr>
          <p:cNvSpPr txBox="1">
            <a:spLocks noChangeArrowheads="1"/>
          </p:cNvSpPr>
          <p:nvPr/>
        </p:nvSpPr>
        <p:spPr bwMode="auto">
          <a:xfrm>
            <a:off x="4556869" y="5334101"/>
            <a:ext cx="4587131"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0000"/>
              <a:buFont typeface="Wingdings" panose="05000000000000000000" pitchFamily="2" charset="2"/>
              <a:buChar char="n"/>
              <a:defRPr sz="3200">
                <a:solidFill>
                  <a:srgbClr val="0C2577"/>
                </a:solidFill>
                <a:latin typeface="Arial" panose="020B0604020202020204" pitchFamily="34" charset="0"/>
              </a:defRPr>
            </a:lvl1pPr>
            <a:lvl2pPr marL="742950" indent="-285750">
              <a:spcBef>
                <a:spcPct val="20000"/>
              </a:spcBef>
              <a:buFont typeface="Times" panose="02020603050405020304" pitchFamily="18" charset="0"/>
              <a:buChar char="•"/>
              <a:defRPr sz="2800">
                <a:solidFill>
                  <a:srgbClr val="0C2577"/>
                </a:solidFill>
                <a:latin typeface="Arial" panose="020B0604020202020204" pitchFamily="34" charset="0"/>
              </a:defRPr>
            </a:lvl2pPr>
            <a:lvl3pPr marL="1143000" indent="-228600">
              <a:spcBef>
                <a:spcPct val="20000"/>
              </a:spcBef>
              <a:buChar char="•"/>
              <a:defRPr sz="2400">
                <a:solidFill>
                  <a:srgbClr val="0C2577"/>
                </a:solidFill>
                <a:latin typeface="Arial" panose="020B0604020202020204" pitchFamily="34" charset="0"/>
              </a:defRPr>
            </a:lvl3pPr>
            <a:lvl4pPr marL="1600200" indent="-228600">
              <a:spcBef>
                <a:spcPct val="20000"/>
              </a:spcBef>
              <a:buChar char="–"/>
              <a:defRPr sz="2000">
                <a:solidFill>
                  <a:srgbClr val="0C2577"/>
                </a:solidFill>
                <a:latin typeface="Arial" panose="020B0604020202020204" pitchFamily="34" charset="0"/>
              </a:defRPr>
            </a:lvl4pPr>
            <a:lvl5pPr marL="2057400" indent="-228600">
              <a:spcBef>
                <a:spcPct val="20000"/>
              </a:spcBef>
              <a:buChar char="»"/>
              <a:defRPr sz="2000">
                <a:solidFill>
                  <a:srgbClr val="0C2577"/>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C2577"/>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C2577"/>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C2577"/>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C2577"/>
                </a:solidFill>
                <a:latin typeface="Arial" panose="020B0604020202020204" pitchFamily="34" charset="0"/>
              </a:defRPr>
            </a:lvl9pPr>
          </a:lstStyle>
          <a:p>
            <a:pPr eaLnBrk="1" hangingPunct="1">
              <a:spcBef>
                <a:spcPct val="0"/>
              </a:spcBef>
              <a:buSzTx/>
              <a:buFontTx/>
              <a:buNone/>
            </a:pPr>
            <a:r>
              <a:rPr lang="en-CA" altLang="en-US" sz="1600" dirty="0">
                <a:solidFill>
                  <a:srgbClr val="585858"/>
                </a:solidFill>
                <a:latin typeface="Arial"/>
                <a:cs typeface="Arial"/>
              </a:rPr>
              <a:t>Scott, V. (2012). Fall Prevention Programming: Designing, Implementing and Evaluating Fall Prevention Programs for Older Adults. </a:t>
            </a:r>
            <a:endParaRPr lang="en-CA" altLang="en-US" sz="2000" b="1" dirty="0">
              <a:solidFill>
                <a:srgbClr val="585858"/>
              </a:solidFill>
              <a:latin typeface="Arial"/>
              <a:cs typeface="Arial"/>
            </a:endParaRPr>
          </a:p>
        </p:txBody>
      </p:sp>
      <p:sp>
        <p:nvSpPr>
          <p:cNvPr id="11" name="Rectangle 10">
            <a:extLst>
              <a:ext uri="{FF2B5EF4-FFF2-40B4-BE49-F238E27FC236}">
                <a16:creationId xmlns:a16="http://schemas.microsoft.com/office/drawing/2014/main" id="{2928D873-6308-4A12-A232-B543062A3FC9}"/>
              </a:ext>
            </a:extLst>
          </p:cNvPr>
          <p:cNvSpPr/>
          <p:nvPr/>
        </p:nvSpPr>
        <p:spPr>
          <a:xfrm>
            <a:off x="1134124" y="5218907"/>
            <a:ext cx="2988319" cy="1107996"/>
          </a:xfrm>
          <a:prstGeom prst="rect">
            <a:avLst/>
          </a:prstGeom>
        </p:spPr>
        <p:txBody>
          <a:bodyPr wrap="none">
            <a:spAutoFit/>
          </a:bodyPr>
          <a:lstStyle/>
          <a:p>
            <a:pPr marL="800100" indent="-457200">
              <a:defRPr/>
            </a:pPr>
            <a:r>
              <a:rPr lang="en-CA" sz="6600" b="1" spc="300" dirty="0">
                <a:solidFill>
                  <a:srgbClr val="1C9D13"/>
                </a:solidFill>
                <a:latin typeface="Arial" panose="020B0604020202020204" pitchFamily="34" charset="0"/>
                <a:cs typeface="Arial" panose="020B0604020202020204" pitchFamily="34" charset="0"/>
              </a:rPr>
              <a:t>TRUE</a:t>
            </a:r>
            <a:endParaRPr lang="en-CA" sz="4800" b="1" spc="300" dirty="0">
              <a:solidFill>
                <a:srgbClr val="1C9D1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047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Rectangle 34">
            <a:extLst>
              <a:ext uri="{FF2B5EF4-FFF2-40B4-BE49-F238E27FC236}">
                <a16:creationId xmlns:a16="http://schemas.microsoft.com/office/drawing/2014/main" id="{8045BF01-625E-4022-91E5-488DB3FCB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87993" cy="6858000"/>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schemeClr>
              </a:solidFill>
            </a:endParaRPr>
          </a:p>
        </p:txBody>
      </p:sp>
      <p:sp>
        <p:nvSpPr>
          <p:cNvPr id="2" name="Title 1">
            <a:extLst>
              <a:ext uri="{FF2B5EF4-FFF2-40B4-BE49-F238E27FC236}">
                <a16:creationId xmlns:a16="http://schemas.microsoft.com/office/drawing/2014/main" id="{A444146A-D9D1-47C3-A906-99C29918DD2A}"/>
              </a:ext>
            </a:extLst>
          </p:cNvPr>
          <p:cNvSpPr>
            <a:spLocks noGrp="1"/>
          </p:cNvSpPr>
          <p:nvPr>
            <p:ph type="ctrTitle"/>
          </p:nvPr>
        </p:nvSpPr>
        <p:spPr>
          <a:xfrm>
            <a:off x="356616" y="1935461"/>
            <a:ext cx="2777490" cy="2915319"/>
          </a:xfrm>
          <a:solidFill>
            <a:schemeClr val="tx1">
              <a:alpha val="50000"/>
            </a:schemeClr>
          </a:solidFill>
          <a:ln w="25400" cap="sq" cmpd="sng">
            <a:solidFill>
              <a:schemeClr val="bg1"/>
            </a:solidFill>
            <a:miter lim="800000"/>
          </a:ln>
        </p:spPr>
        <p:txBody>
          <a:bodyPr vert="horz" lIns="91440" tIns="45720" rIns="91440" bIns="45720" rtlCol="0" anchor="ctr">
            <a:normAutofit/>
          </a:bodyPr>
          <a:lstStyle/>
          <a:p>
            <a:pPr defTabSz="914400">
              <a:lnSpc>
                <a:spcPct val="90000"/>
              </a:lnSpc>
            </a:pPr>
            <a:r>
              <a:rPr lang="en-US" b="1" kern="1200" dirty="0">
                <a:solidFill>
                  <a:srgbClr val="000000"/>
                </a:solidFill>
                <a:latin typeface="Arial" panose="020B0604020202020204" pitchFamily="34" charset="0"/>
                <a:cs typeface="Arial" panose="020B0604020202020204" pitchFamily="34" charset="0"/>
              </a:rPr>
              <a:t>More</a:t>
            </a:r>
            <a:br>
              <a:rPr lang="en-US" b="1" kern="1200" dirty="0">
                <a:solidFill>
                  <a:srgbClr val="000000"/>
                </a:solidFill>
                <a:latin typeface="Arial" panose="020B0604020202020204" pitchFamily="34" charset="0"/>
                <a:cs typeface="Arial" panose="020B0604020202020204" pitchFamily="34" charset="0"/>
              </a:rPr>
            </a:br>
            <a:r>
              <a:rPr lang="en-US" b="1" kern="1200" dirty="0">
                <a:solidFill>
                  <a:srgbClr val="000000"/>
                </a:solidFill>
                <a:latin typeface="Arial" panose="020B0604020202020204" pitchFamily="34" charset="0"/>
                <a:cs typeface="Arial" panose="020B0604020202020204" pitchFamily="34" charset="0"/>
              </a:rPr>
              <a:t>Falls </a:t>
            </a:r>
            <a:br>
              <a:rPr lang="en-US" b="1" kern="1200" dirty="0">
                <a:solidFill>
                  <a:srgbClr val="000000"/>
                </a:solidFill>
                <a:latin typeface="Arial" panose="020B0604020202020204" pitchFamily="34" charset="0"/>
                <a:cs typeface="Arial" panose="020B0604020202020204" pitchFamily="34" charset="0"/>
              </a:rPr>
            </a:br>
            <a:r>
              <a:rPr lang="en-US" b="1" kern="1200" dirty="0">
                <a:solidFill>
                  <a:srgbClr val="000000"/>
                </a:solidFill>
                <a:latin typeface="Arial" panose="020B0604020202020204" pitchFamily="34" charset="0"/>
                <a:cs typeface="Arial" panose="020B0604020202020204" pitchFamily="34" charset="0"/>
              </a:rPr>
              <a:t>Facts</a:t>
            </a:r>
            <a:endParaRPr lang="en-US" sz="2200" kern="1200" dirty="0">
              <a:solidFill>
                <a:schemeClr val="bg1"/>
              </a:solidFill>
              <a:latin typeface="Arial" panose="020B0604020202020204" pitchFamily="34" charset="0"/>
              <a:cs typeface="Arial" panose="020B0604020202020204" pitchFamily="34" charset="0"/>
            </a:endParaRPr>
          </a:p>
        </p:txBody>
      </p:sp>
      <p:sp useBgFill="1">
        <p:nvSpPr>
          <p:cNvPr id="46" name="Rectangle 36">
            <a:extLst>
              <a:ext uri="{FF2B5EF4-FFF2-40B4-BE49-F238E27FC236}">
                <a16:creationId xmlns:a16="http://schemas.microsoft.com/office/drawing/2014/main" id="{0E442549-290E-4B7E-892E-F2DB911DD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22" y="-2"/>
            <a:ext cx="5653278"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EC32C1B5-EFC0-49AE-A06B-8B0673EEE66C}"/>
              </a:ext>
            </a:extLst>
          </p:cNvPr>
          <p:cNvSpPr>
            <a:spLocks noGrp="1"/>
          </p:cNvSpPr>
          <p:nvPr>
            <p:ph type="subTitle" idx="1"/>
          </p:nvPr>
        </p:nvSpPr>
        <p:spPr>
          <a:xfrm>
            <a:off x="3844609" y="1156447"/>
            <a:ext cx="5114465" cy="4305908"/>
          </a:xfrm>
        </p:spPr>
        <p:txBody>
          <a:bodyPr vert="horz" lIns="91440" tIns="45720" rIns="91440" bIns="45720" rtlCol="0" anchor="b">
            <a:normAutofit/>
          </a:bodyPr>
          <a:lstStyle/>
          <a:p>
            <a:pPr lvl="0" algn="l" defTabSz="914400">
              <a:lnSpc>
                <a:spcPct val="90000"/>
              </a:lnSpc>
              <a:spcBef>
                <a:spcPts val="1200"/>
              </a:spcBef>
              <a:buClr>
                <a:schemeClr val="accent1">
                  <a:lumMod val="50000"/>
                </a:schemeClr>
              </a:buClr>
              <a:buSzPct val="100000"/>
            </a:pPr>
            <a:r>
              <a:rPr lang="en-US" sz="2800" b="1" dirty="0">
                <a:solidFill>
                  <a:srgbClr val="000000"/>
                </a:solidFill>
                <a:latin typeface="Arial" panose="020B0604020202020204" pitchFamily="34" charset="0"/>
                <a:cs typeface="Arial" panose="020B0604020202020204" pitchFamily="34" charset="0"/>
                <a:sym typeface="Arial"/>
              </a:rPr>
              <a:t>1 in 3 </a:t>
            </a:r>
            <a:r>
              <a:rPr lang="en-US" sz="2800" dirty="0">
                <a:solidFill>
                  <a:srgbClr val="000000"/>
                </a:solidFill>
                <a:latin typeface="Arial" panose="020B0604020202020204" pitchFamily="34" charset="0"/>
                <a:cs typeface="Arial" panose="020B0604020202020204" pitchFamily="34" charset="0"/>
                <a:sym typeface="Arial"/>
              </a:rPr>
              <a:t>adults 65 and older, and </a:t>
            </a:r>
            <a:r>
              <a:rPr lang="en-US" sz="2800" b="1" dirty="0">
                <a:solidFill>
                  <a:srgbClr val="000000"/>
                </a:solidFill>
                <a:latin typeface="Arial" panose="020B0604020202020204" pitchFamily="34" charset="0"/>
                <a:cs typeface="Arial" panose="020B0604020202020204" pitchFamily="34" charset="0"/>
                <a:sym typeface="Arial"/>
              </a:rPr>
              <a:t>half</a:t>
            </a:r>
            <a:r>
              <a:rPr lang="en-US" sz="2800" dirty="0">
                <a:solidFill>
                  <a:srgbClr val="000000"/>
                </a:solidFill>
                <a:latin typeface="Arial" panose="020B0604020202020204" pitchFamily="34" charset="0"/>
                <a:cs typeface="Arial" panose="020B0604020202020204" pitchFamily="34" charset="0"/>
                <a:sym typeface="Arial"/>
              </a:rPr>
              <a:t> of adults 80 and older fall at least once a year *</a:t>
            </a:r>
          </a:p>
          <a:p>
            <a:pPr lvl="0" indent="-228600" algn="l" defTabSz="914400">
              <a:lnSpc>
                <a:spcPct val="90000"/>
              </a:lnSpc>
              <a:spcBef>
                <a:spcPts val="1200"/>
              </a:spcBef>
              <a:buClr>
                <a:schemeClr val="accent1">
                  <a:lumMod val="50000"/>
                </a:schemeClr>
              </a:buClr>
              <a:buSzPct val="100000"/>
              <a:buFont typeface="Arial" panose="020B0604020202020204" pitchFamily="34" charset="0"/>
              <a:buChar char="•"/>
            </a:pPr>
            <a:endParaRPr lang="en-US" sz="2800" dirty="0">
              <a:solidFill>
                <a:srgbClr val="000000"/>
              </a:solidFill>
              <a:sym typeface="Arial"/>
            </a:endParaRPr>
          </a:p>
          <a:p>
            <a:pPr lvl="0" algn="l" defTabSz="914400">
              <a:lnSpc>
                <a:spcPct val="90000"/>
              </a:lnSpc>
              <a:spcBef>
                <a:spcPts val="1200"/>
              </a:spcBef>
              <a:buClr>
                <a:schemeClr val="accent1">
                  <a:lumMod val="50000"/>
                </a:schemeClr>
              </a:buClr>
              <a:buSzPct val="100000"/>
            </a:pPr>
            <a:r>
              <a:rPr lang="en-US" sz="2800" b="1" u="sng" dirty="0">
                <a:solidFill>
                  <a:srgbClr val="000000"/>
                </a:solidFill>
                <a:latin typeface="Arial" panose="020B0604020202020204" pitchFamily="34" charset="0"/>
                <a:cs typeface="Arial" panose="020B0604020202020204" pitchFamily="34" charset="0"/>
                <a:sym typeface="Arial"/>
              </a:rPr>
              <a:t>BUT</a:t>
            </a:r>
            <a:r>
              <a:rPr lang="en-US" sz="2800" b="1" dirty="0">
                <a:solidFill>
                  <a:srgbClr val="000000"/>
                </a:solidFill>
                <a:latin typeface="Arial" panose="020B0604020202020204" pitchFamily="34" charset="0"/>
                <a:cs typeface="Arial" panose="020B0604020202020204" pitchFamily="34" charset="0"/>
                <a:sym typeface="Arial"/>
              </a:rPr>
              <a:t>…</a:t>
            </a:r>
            <a:r>
              <a:rPr lang="en-US" sz="2800" dirty="0">
                <a:solidFill>
                  <a:srgbClr val="000000"/>
                </a:solidFill>
                <a:latin typeface="Arial" panose="020B0604020202020204" pitchFamily="34" charset="0"/>
                <a:cs typeface="Arial" panose="020B0604020202020204" pitchFamily="34" charset="0"/>
                <a:sym typeface="Arial"/>
              </a:rPr>
              <a:t>Falls are not a normal part of aging </a:t>
            </a:r>
            <a:r>
              <a:rPr lang="en-US" sz="2800" b="1" dirty="0">
                <a:solidFill>
                  <a:srgbClr val="000000"/>
                </a:solidFill>
                <a:latin typeface="Arial" panose="020B0604020202020204" pitchFamily="34" charset="0"/>
                <a:cs typeface="Arial" panose="020B0604020202020204" pitchFamily="34" charset="0"/>
                <a:sym typeface="Arial"/>
              </a:rPr>
              <a:t>And there are things you can do as a PSW to reduce your clients’ risk!</a:t>
            </a:r>
          </a:p>
          <a:p>
            <a:pPr indent="-228600" algn="l" defTabSz="914400">
              <a:lnSpc>
                <a:spcPct val="90000"/>
              </a:lnSpc>
              <a:buFont typeface="Arial" panose="020B0604020202020204" pitchFamily="34" charset="0"/>
              <a:buChar char="•"/>
            </a:pPr>
            <a:endParaRPr lang="en-US" sz="2800" dirty="0">
              <a:solidFill>
                <a:schemeClr val="tx1"/>
              </a:solidFill>
            </a:endParaRPr>
          </a:p>
        </p:txBody>
      </p:sp>
      <p:sp>
        <p:nvSpPr>
          <p:cNvPr id="5" name="TextBox 4">
            <a:extLst>
              <a:ext uri="{FF2B5EF4-FFF2-40B4-BE49-F238E27FC236}">
                <a16:creationId xmlns:a16="http://schemas.microsoft.com/office/drawing/2014/main" id="{6CF8D4A1-2917-4D93-944F-F89C02286312}"/>
              </a:ext>
            </a:extLst>
          </p:cNvPr>
          <p:cNvSpPr txBox="1"/>
          <p:nvPr/>
        </p:nvSpPr>
        <p:spPr>
          <a:xfrm>
            <a:off x="5562134" y="5462355"/>
            <a:ext cx="3396940" cy="757470"/>
          </a:xfrm>
          <a:prstGeom prst="rect">
            <a:avLst/>
          </a:prstGeom>
        </p:spPr>
        <p:txBody>
          <a:bodyPr vert="horz" lIns="91440" tIns="45720" rIns="91440" bIns="45720" rtlCol="0">
            <a:normAutofit/>
          </a:bodyPr>
          <a:lstStyle/>
          <a:p>
            <a:pPr defTabSz="914400">
              <a:lnSpc>
                <a:spcPct val="90000"/>
              </a:lnSpc>
              <a:spcBef>
                <a:spcPct val="0"/>
              </a:spcBef>
              <a:spcAft>
                <a:spcPts val="600"/>
              </a:spcAft>
            </a:pPr>
            <a:r>
              <a:rPr lang="en-US" altLang="en-US" sz="1700" dirty="0">
                <a:solidFill>
                  <a:srgbClr val="585858"/>
                </a:solidFill>
              </a:rPr>
              <a:t>* Public Health Agency of Canada</a:t>
            </a:r>
          </a:p>
          <a:p>
            <a:pPr defTabSz="914400">
              <a:lnSpc>
                <a:spcPct val="90000"/>
              </a:lnSpc>
              <a:spcBef>
                <a:spcPct val="0"/>
              </a:spcBef>
              <a:spcAft>
                <a:spcPts val="600"/>
              </a:spcAft>
            </a:pPr>
            <a:r>
              <a:rPr lang="en-US" altLang="en-US" sz="1700" dirty="0">
                <a:solidFill>
                  <a:srgbClr val="585858"/>
                </a:solidFill>
              </a:rPr>
              <a:t>Seniors Falls in Canada Report 2014</a:t>
            </a:r>
          </a:p>
        </p:txBody>
      </p:sp>
      <p:sp>
        <p:nvSpPr>
          <p:cNvPr id="25" name="Footer Placeholder 1">
            <a:extLst>
              <a:ext uri="{FF2B5EF4-FFF2-40B4-BE49-F238E27FC236}">
                <a16:creationId xmlns:a16="http://schemas.microsoft.com/office/drawing/2014/main" id="{229BD8DC-3BF4-452B-BC35-C7C22795E7F2}"/>
              </a:ext>
            </a:extLst>
          </p:cNvPr>
          <p:cNvSpPr>
            <a:spLocks noGrp="1"/>
          </p:cNvSpPr>
          <p:nvPr>
            <p:ph type="ftr" sz="quarter" idx="11"/>
          </p:nvPr>
        </p:nvSpPr>
        <p:spPr>
          <a:xfrm>
            <a:off x="3202257" y="6356350"/>
            <a:ext cx="2895600" cy="365125"/>
          </a:xfrm>
        </p:spPr>
        <p:txBody>
          <a:bodyPr/>
          <a:lstStyle/>
          <a:p>
            <a:r>
              <a:rPr lang="en-US" dirty="0">
                <a:solidFill>
                  <a:schemeClr val="tx1">
                    <a:lumMod val="50000"/>
                  </a:schemeClr>
                </a:solidFill>
              </a:rPr>
              <a:t>Champlain Stay on Your Feet</a:t>
            </a:r>
          </a:p>
        </p:txBody>
      </p:sp>
      <p:pic>
        <p:nvPicPr>
          <p:cNvPr id="29" name="Picture 28" descr="C:\Users\drossy\Downloads\image001 (3).png">
            <a:extLst>
              <a:ext uri="{FF2B5EF4-FFF2-40B4-BE49-F238E27FC236}">
                <a16:creationId xmlns:a16="http://schemas.microsoft.com/office/drawing/2014/main" id="{078730D0-5E8C-458A-B8B1-368DC23DE5E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6888" y="5703751"/>
            <a:ext cx="1248767" cy="1128122"/>
          </a:xfrm>
          <a:prstGeom prst="rect">
            <a:avLst/>
          </a:prstGeom>
          <a:noFill/>
          <a:ln>
            <a:noFill/>
          </a:ln>
        </p:spPr>
      </p:pic>
    </p:spTree>
    <p:extLst>
      <p:ext uri="{BB962C8B-B14F-4D97-AF65-F5344CB8AC3E}">
        <p14:creationId xmlns:p14="http://schemas.microsoft.com/office/powerpoint/2010/main" val="348199400"/>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B30BCD6-140E-4221-9D9E-A59820CB6615}"/>
              </a:ext>
            </a:extLst>
          </p:cNvPr>
          <p:cNvSpPr/>
          <p:nvPr/>
        </p:nvSpPr>
        <p:spPr>
          <a:xfrm>
            <a:off x="0" y="14976"/>
            <a:ext cx="9144000" cy="1097801"/>
          </a:xfrm>
          <a:prstGeom prst="rect">
            <a:avLst/>
          </a:prstGeom>
          <a:solidFill>
            <a:srgbClr val="A8DFE6"/>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26" name="Rectangle 25"/>
          <p:cNvSpPr/>
          <p:nvPr/>
        </p:nvSpPr>
        <p:spPr>
          <a:xfrm>
            <a:off x="4640147" y="1588629"/>
            <a:ext cx="4267200" cy="4401205"/>
          </a:xfrm>
          <a:prstGeom prst="rect">
            <a:avLst/>
          </a:prstGeom>
        </p:spPr>
        <p:txBody>
          <a:bodyPr wrap="square">
            <a:spAutoFit/>
          </a:bodyPr>
          <a:lstStyle/>
          <a:p>
            <a:pPr algn="ctr">
              <a:lnSpc>
                <a:spcPct val="200000"/>
              </a:lnSpc>
              <a:buNone/>
            </a:pPr>
            <a:r>
              <a:rPr lang="en-CA" sz="2800" dirty="0">
                <a:solidFill>
                  <a:srgbClr val="254061"/>
                </a:solidFill>
              </a:rPr>
              <a:t>Individual Falls</a:t>
            </a:r>
          </a:p>
          <a:p>
            <a:pPr algn="ctr">
              <a:lnSpc>
                <a:spcPct val="200000"/>
              </a:lnSpc>
              <a:buNone/>
            </a:pPr>
            <a:r>
              <a:rPr lang="en-CA" sz="2800" dirty="0">
                <a:solidFill>
                  <a:srgbClr val="254061"/>
                </a:solidFill>
              </a:rPr>
              <a:t>Loses Confidence</a:t>
            </a:r>
          </a:p>
          <a:p>
            <a:pPr algn="ctr">
              <a:lnSpc>
                <a:spcPct val="200000"/>
              </a:lnSpc>
              <a:buNone/>
            </a:pPr>
            <a:r>
              <a:rPr lang="en-CA" sz="2800" dirty="0">
                <a:solidFill>
                  <a:srgbClr val="254061"/>
                </a:solidFill>
              </a:rPr>
              <a:t>Restricts their Activity</a:t>
            </a:r>
          </a:p>
          <a:p>
            <a:pPr algn="ctr">
              <a:lnSpc>
                <a:spcPct val="200000"/>
              </a:lnSpc>
              <a:buNone/>
            </a:pPr>
            <a:r>
              <a:rPr lang="en-CA" sz="2800" dirty="0">
                <a:solidFill>
                  <a:srgbClr val="254061"/>
                </a:solidFill>
              </a:rPr>
              <a:t>Loses Mobility</a:t>
            </a:r>
            <a:endParaRPr lang="en-CA" sz="2800" dirty="0"/>
          </a:p>
          <a:p>
            <a:pPr algn="ctr">
              <a:lnSpc>
                <a:spcPct val="200000"/>
              </a:lnSpc>
              <a:buNone/>
            </a:pPr>
            <a:r>
              <a:rPr lang="en-CA" sz="2800" dirty="0">
                <a:solidFill>
                  <a:srgbClr val="254061"/>
                </a:solidFill>
              </a:rPr>
              <a:t>Independence decreases</a:t>
            </a:r>
          </a:p>
        </p:txBody>
      </p:sp>
      <p:sp>
        <p:nvSpPr>
          <p:cNvPr id="2" name="Title 1"/>
          <p:cNvSpPr>
            <a:spLocks noGrp="1"/>
          </p:cNvSpPr>
          <p:nvPr>
            <p:ph type="title"/>
          </p:nvPr>
        </p:nvSpPr>
        <p:spPr>
          <a:xfrm>
            <a:off x="18444" y="7603"/>
            <a:ext cx="9107111" cy="1116325"/>
          </a:xfrm>
        </p:spPr>
        <p:txBody>
          <a:bodyPr>
            <a:normAutofit fontScale="90000"/>
          </a:bodyPr>
          <a:lstStyle/>
          <a:p>
            <a:r>
              <a:rPr lang="en-CA" b="1" dirty="0">
                <a:solidFill>
                  <a:srgbClr val="000000"/>
                </a:solidFill>
                <a:latin typeface="Arial"/>
                <a:cs typeface="Arial"/>
              </a:rPr>
              <a:t>Why is it important to prevent Falls?</a:t>
            </a:r>
            <a:endParaRPr lang="en-CA" dirty="0">
              <a:solidFill>
                <a:srgbClr val="000000"/>
              </a:solidFill>
              <a:latin typeface="Arial"/>
              <a:cs typeface="Arial"/>
            </a:endParaRPr>
          </a:p>
        </p:txBody>
      </p:sp>
      <p:grpSp>
        <p:nvGrpSpPr>
          <p:cNvPr id="27" name="Group 26"/>
          <p:cNvGrpSpPr/>
          <p:nvPr/>
        </p:nvGrpSpPr>
        <p:grpSpPr>
          <a:xfrm>
            <a:off x="6312107" y="2518309"/>
            <a:ext cx="360040" cy="2880320"/>
            <a:chOff x="4355976" y="2420888"/>
            <a:chExt cx="360040" cy="2880320"/>
          </a:xfrm>
          <a:effectLst/>
        </p:grpSpPr>
        <p:sp>
          <p:nvSpPr>
            <p:cNvPr id="28" name="Down Arrow 27"/>
            <p:cNvSpPr/>
            <p:nvPr/>
          </p:nvSpPr>
          <p:spPr>
            <a:xfrm>
              <a:off x="4355976" y="3284984"/>
              <a:ext cx="360040" cy="288032"/>
            </a:xfrm>
            <a:prstGeom prst="downArrow">
              <a:avLst/>
            </a:prstGeom>
            <a:solidFill>
              <a:schemeClr val="accent5">
                <a:lumMod val="60000"/>
                <a:lumOff val="40000"/>
              </a:schemeClr>
            </a:solidFill>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A"/>
            </a:p>
          </p:txBody>
        </p:sp>
        <p:sp>
          <p:nvSpPr>
            <p:cNvPr id="29" name="Down Arrow 28"/>
            <p:cNvSpPr/>
            <p:nvPr/>
          </p:nvSpPr>
          <p:spPr>
            <a:xfrm>
              <a:off x="4355976" y="2420888"/>
              <a:ext cx="360040" cy="288032"/>
            </a:xfrm>
            <a:prstGeom prst="downArrow">
              <a:avLst/>
            </a:prstGeom>
            <a:solidFill>
              <a:schemeClr val="accent5">
                <a:lumMod val="60000"/>
                <a:lumOff val="40000"/>
              </a:schemeClr>
            </a:solidFill>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A" dirty="0"/>
            </a:p>
          </p:txBody>
        </p:sp>
        <p:sp>
          <p:nvSpPr>
            <p:cNvPr id="30" name="Down Arrow 29"/>
            <p:cNvSpPr/>
            <p:nvPr/>
          </p:nvSpPr>
          <p:spPr>
            <a:xfrm>
              <a:off x="4355976" y="4077072"/>
              <a:ext cx="360040" cy="288032"/>
            </a:xfrm>
            <a:prstGeom prst="downArrow">
              <a:avLst/>
            </a:prstGeom>
            <a:solidFill>
              <a:schemeClr val="accent5">
                <a:lumMod val="60000"/>
                <a:lumOff val="40000"/>
              </a:schemeClr>
            </a:solidFill>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A"/>
            </a:p>
          </p:txBody>
        </p:sp>
        <p:sp>
          <p:nvSpPr>
            <p:cNvPr id="31" name="Down Arrow 30"/>
            <p:cNvSpPr/>
            <p:nvPr/>
          </p:nvSpPr>
          <p:spPr>
            <a:xfrm>
              <a:off x="4355976" y="5013176"/>
              <a:ext cx="360040" cy="288032"/>
            </a:xfrm>
            <a:prstGeom prst="downArrow">
              <a:avLst/>
            </a:prstGeom>
            <a:solidFill>
              <a:schemeClr val="accent5">
                <a:lumMod val="60000"/>
                <a:lumOff val="40000"/>
              </a:schemeClr>
            </a:solidFill>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A"/>
            </a:p>
          </p:txBody>
        </p:sp>
      </p:grpSp>
      <p:sp>
        <p:nvSpPr>
          <p:cNvPr id="43" name="Curved Left Arrow 42"/>
          <p:cNvSpPr/>
          <p:nvPr/>
        </p:nvSpPr>
        <p:spPr>
          <a:xfrm rot="11527518">
            <a:off x="3869509" y="1897537"/>
            <a:ext cx="1066800" cy="3581400"/>
          </a:xfrm>
          <a:prstGeom prst="curvedLeftArrow">
            <a:avLst/>
          </a:prstGeom>
          <a:solidFill>
            <a:schemeClr val="accent5">
              <a:lumMod val="60000"/>
              <a:lumOff val="4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CA">
              <a:solidFill>
                <a:schemeClr val="tx1"/>
              </a:solidFill>
            </a:endParaRPr>
          </a:p>
        </p:txBody>
      </p:sp>
      <p:sp>
        <p:nvSpPr>
          <p:cNvPr id="13" name="TextBox 12"/>
          <p:cNvSpPr txBox="1"/>
          <p:nvPr/>
        </p:nvSpPr>
        <p:spPr>
          <a:xfrm>
            <a:off x="4718524" y="1353113"/>
            <a:ext cx="4267200" cy="584776"/>
          </a:xfrm>
          <a:prstGeom prst="rect">
            <a:avLst/>
          </a:prstGeom>
          <a:noFill/>
        </p:spPr>
        <p:txBody>
          <a:bodyPr wrap="square" rtlCol="0">
            <a:spAutoFit/>
          </a:bodyPr>
          <a:lstStyle/>
          <a:p>
            <a:r>
              <a:rPr lang="en-CA" sz="3200" b="1" dirty="0">
                <a:solidFill>
                  <a:schemeClr val="accent5">
                    <a:lumMod val="50000"/>
                  </a:schemeClr>
                </a:solidFill>
                <a:latin typeface="Arial"/>
                <a:cs typeface="Arial"/>
              </a:rPr>
              <a:t>Post Fall Syndrome</a:t>
            </a:r>
          </a:p>
        </p:txBody>
      </p:sp>
      <p:sp>
        <p:nvSpPr>
          <p:cNvPr id="12" name="Rectangle 11"/>
          <p:cNvSpPr/>
          <p:nvPr/>
        </p:nvSpPr>
        <p:spPr>
          <a:xfrm>
            <a:off x="2420531" y="5778204"/>
            <a:ext cx="4267200" cy="646331"/>
          </a:xfrm>
          <a:prstGeom prst="rect">
            <a:avLst/>
          </a:prstGeom>
        </p:spPr>
        <p:txBody>
          <a:bodyPr wrap="square">
            <a:spAutoFit/>
          </a:bodyPr>
          <a:lstStyle/>
          <a:p>
            <a:pPr algn="ctr"/>
            <a:r>
              <a:rPr lang="en-CA" dirty="0">
                <a:solidFill>
                  <a:schemeClr val="accent5">
                    <a:lumMod val="50000"/>
                  </a:schemeClr>
                </a:solidFill>
              </a:rPr>
              <a:t>Can be a vicious cycle! </a:t>
            </a:r>
          </a:p>
          <a:p>
            <a:pPr algn="ctr"/>
            <a:r>
              <a:rPr lang="en-CA" i="1" dirty="0">
                <a:solidFill>
                  <a:schemeClr val="accent5">
                    <a:lumMod val="50000"/>
                  </a:schemeClr>
                </a:solidFill>
              </a:rPr>
              <a:t>Think of all the people one fall can affect...</a:t>
            </a:r>
          </a:p>
        </p:txBody>
      </p:sp>
      <p:pic>
        <p:nvPicPr>
          <p:cNvPr id="3" name="Picture 2" descr="age-1379437_1920.jpg"/>
          <p:cNvPicPr>
            <a:picLocks noChangeAspect="1"/>
          </p:cNvPicPr>
          <p:nvPr/>
        </p:nvPicPr>
        <p:blipFill rotWithShape="1">
          <a:blip r:embed="rId3">
            <a:extLst>
              <a:ext uri="{28A0092B-C50C-407E-A947-70E740481C1C}">
                <a14:useLocalDpi xmlns:a14="http://schemas.microsoft.com/office/drawing/2010/main" val="0"/>
              </a:ext>
            </a:extLst>
          </a:blip>
          <a:srcRect l="25761" r="-1"/>
          <a:stretch/>
        </p:blipFill>
        <p:spPr>
          <a:xfrm>
            <a:off x="478970" y="2366977"/>
            <a:ext cx="2873829" cy="2742625"/>
          </a:xfrm>
          <a:prstGeom prst="rect">
            <a:avLst/>
          </a:prstGeom>
        </p:spPr>
      </p:pic>
      <p:pic>
        <p:nvPicPr>
          <p:cNvPr id="15" name="Picture 14" descr="C:\Users\drossy\Downloads\image001 (3).png">
            <a:extLst>
              <a:ext uri="{FF2B5EF4-FFF2-40B4-BE49-F238E27FC236}">
                <a16:creationId xmlns:a16="http://schemas.microsoft.com/office/drawing/2014/main" id="{7B4FF3CF-1CB9-41C5-9C63-1E4E7D99FD8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6888" y="5703751"/>
            <a:ext cx="1248767" cy="1128122"/>
          </a:xfrm>
          <a:prstGeom prst="rect">
            <a:avLst/>
          </a:prstGeom>
          <a:noFill/>
          <a:ln>
            <a:noFill/>
          </a:ln>
        </p:spPr>
      </p:pic>
      <p:sp>
        <p:nvSpPr>
          <p:cNvPr id="16" name="Footer Placeholder 1">
            <a:extLst>
              <a:ext uri="{FF2B5EF4-FFF2-40B4-BE49-F238E27FC236}">
                <a16:creationId xmlns:a16="http://schemas.microsoft.com/office/drawing/2014/main" id="{8FDBF30B-DB59-4710-B19F-0FA5FE44BC26}"/>
              </a:ext>
            </a:extLst>
          </p:cNvPr>
          <p:cNvSpPr>
            <a:spLocks noGrp="1"/>
          </p:cNvSpPr>
          <p:nvPr>
            <p:ph type="ftr" sz="quarter" idx="11"/>
          </p:nvPr>
        </p:nvSpPr>
        <p:spPr>
          <a:xfrm>
            <a:off x="3202257" y="6389803"/>
            <a:ext cx="2895600" cy="365125"/>
          </a:xfrm>
        </p:spPr>
        <p:txBody>
          <a:bodyPr/>
          <a:lstStyle/>
          <a:p>
            <a:r>
              <a:rPr lang="en-US" dirty="0">
                <a:solidFill>
                  <a:schemeClr val="bg1">
                    <a:lumMod val="50000"/>
                  </a:schemeClr>
                </a:solidFill>
              </a:rPr>
              <a:t>Champlain Stay on Your Feet</a:t>
            </a:r>
          </a:p>
        </p:txBody>
      </p:sp>
    </p:spTree>
    <p:extLst>
      <p:ext uri="{BB962C8B-B14F-4D97-AF65-F5344CB8AC3E}">
        <p14:creationId xmlns:p14="http://schemas.microsoft.com/office/powerpoint/2010/main" val="24594139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97661" y="280374"/>
            <a:ext cx="8579095"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96D14E-B51A-43EF-89D8-9FC0F31B387E}"/>
              </a:ext>
            </a:extLst>
          </p:cNvPr>
          <p:cNvSpPr>
            <a:spLocks noGrp="1"/>
          </p:cNvSpPr>
          <p:nvPr>
            <p:ph type="title"/>
          </p:nvPr>
        </p:nvSpPr>
        <p:spPr>
          <a:xfrm>
            <a:off x="409763" y="433545"/>
            <a:ext cx="8354890" cy="930447"/>
          </a:xfrm>
        </p:spPr>
        <p:txBody>
          <a:bodyPr vert="horz" lIns="91440" tIns="45720" rIns="91440" bIns="45720" rtlCol="0" anchor="b">
            <a:normAutofit/>
          </a:bodyPr>
          <a:lstStyle/>
          <a:p>
            <a:pPr defTabSz="914400">
              <a:lnSpc>
                <a:spcPct val="90000"/>
              </a:lnSpc>
            </a:pPr>
            <a:r>
              <a:rPr lang="en-US" sz="4700">
                <a:solidFill>
                  <a:srgbClr val="FFFFFF"/>
                </a:solidFill>
              </a:rPr>
              <a:t>Group Activity</a:t>
            </a:r>
          </a:p>
        </p:txBody>
      </p:sp>
      <p:cxnSp>
        <p:nvCxnSpPr>
          <p:cNvPr id="16" name="Straight Connector 15">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72558" y="1522292"/>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8720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DE76450C-5A0F-4AA4-9B56-8698199A297B}"/>
              </a:ext>
            </a:extLst>
          </p:cNvPr>
          <p:cNvSpPr>
            <a:spLocks noGrp="1"/>
          </p:cNvSpPr>
          <p:nvPr>
            <p:ph type="ftr" sz="quarter" idx="11"/>
          </p:nvPr>
        </p:nvSpPr>
        <p:spPr>
          <a:xfrm>
            <a:off x="3028950" y="6522430"/>
            <a:ext cx="3086100" cy="347472"/>
          </a:xfrm>
        </p:spPr>
        <p:txBody>
          <a:bodyPr vert="horz" lIns="91440" tIns="45720" rIns="91440" bIns="45720" rtlCol="0" anchor="ctr">
            <a:normAutofit/>
          </a:bodyPr>
          <a:lstStyle/>
          <a:p>
            <a:pPr defTabSz="914400">
              <a:spcAft>
                <a:spcPts val="600"/>
              </a:spcAft>
            </a:pPr>
            <a:r>
              <a:rPr lang="en-US" kern="1200">
                <a:solidFill>
                  <a:srgbClr val="898989"/>
                </a:solidFill>
                <a:latin typeface="+mn-lt"/>
                <a:ea typeface="+mn-ea"/>
                <a:cs typeface="+mn-cs"/>
              </a:rPr>
              <a:t>Champlain Stay on Your Feet</a:t>
            </a:r>
          </a:p>
        </p:txBody>
      </p:sp>
      <p:sp>
        <p:nvSpPr>
          <p:cNvPr id="5" name="Slide Number Placeholder 4">
            <a:extLst>
              <a:ext uri="{FF2B5EF4-FFF2-40B4-BE49-F238E27FC236}">
                <a16:creationId xmlns:a16="http://schemas.microsoft.com/office/drawing/2014/main" id="{E56D396F-81ED-4BC9-B5CA-D96E77144103}"/>
              </a:ext>
            </a:extLst>
          </p:cNvPr>
          <p:cNvSpPr>
            <a:spLocks noGrp="1"/>
          </p:cNvSpPr>
          <p:nvPr>
            <p:ph type="sldNum" sz="quarter" idx="12"/>
          </p:nvPr>
        </p:nvSpPr>
        <p:spPr>
          <a:xfrm>
            <a:off x="6452507" y="6522430"/>
            <a:ext cx="2057400" cy="347472"/>
          </a:xfrm>
        </p:spPr>
        <p:txBody>
          <a:bodyPr vert="horz" lIns="91440" tIns="45720" rIns="91440" bIns="45720" rtlCol="0" anchor="ctr">
            <a:normAutofit/>
          </a:bodyPr>
          <a:lstStyle/>
          <a:p>
            <a:pPr defTabSz="914400">
              <a:spcAft>
                <a:spcPts val="600"/>
              </a:spcAft>
            </a:pPr>
            <a:fld id="{2CBC414F-8CEA-E34B-B377-8977CE6885D6}" type="slidenum">
              <a:rPr lang="en-US">
                <a:solidFill>
                  <a:srgbClr val="898989"/>
                </a:solidFill>
              </a:rPr>
              <a:pPr defTabSz="914400">
                <a:spcAft>
                  <a:spcPts val="600"/>
                </a:spcAft>
              </a:pPr>
              <a:t>16</a:t>
            </a:fld>
            <a:endParaRPr lang="en-US">
              <a:solidFill>
                <a:srgbClr val="898989"/>
              </a:solidFill>
            </a:endParaRPr>
          </a:p>
        </p:txBody>
      </p:sp>
      <p:grpSp>
        <p:nvGrpSpPr>
          <p:cNvPr id="3" name="Group 2">
            <a:extLst>
              <a:ext uri="{FF2B5EF4-FFF2-40B4-BE49-F238E27FC236}">
                <a16:creationId xmlns:a16="http://schemas.microsoft.com/office/drawing/2014/main" id="{D24033B9-BB80-411A-8B19-9E5923CBEFB0}"/>
              </a:ext>
            </a:extLst>
          </p:cNvPr>
          <p:cNvGrpSpPr/>
          <p:nvPr/>
        </p:nvGrpSpPr>
        <p:grpSpPr>
          <a:xfrm>
            <a:off x="5330559" y="2229382"/>
            <a:ext cx="3179348" cy="4054674"/>
            <a:chOff x="5797923" y="2327212"/>
            <a:chExt cx="3179348" cy="4054674"/>
          </a:xfrm>
        </p:grpSpPr>
        <p:pic>
          <p:nvPicPr>
            <p:cNvPr id="13" name="Picture 4" descr="C:\Documents and Settings\asselingi\Local Settings\Temporary Internet Files\Content.IE5\5OSMA4YG\dglxasset[1].aspx">
              <a:extLst>
                <a:ext uri="{FF2B5EF4-FFF2-40B4-BE49-F238E27FC236}">
                  <a16:creationId xmlns:a16="http://schemas.microsoft.com/office/drawing/2014/main" id="{9233F7CB-1046-40AB-8AB3-0E4E07F9E0A3}"/>
                </a:ext>
              </a:extLst>
            </p:cNvPr>
            <p:cNvPicPr>
              <a:picLocks noChangeAspect="1" noChangeArrowheads="1"/>
            </p:cNvPicPr>
            <p:nvPr/>
          </p:nvPicPr>
          <p:blipFill>
            <a:blip r:embed="rId3" cstate="print"/>
            <a:stretch>
              <a:fillRect/>
            </a:stretch>
          </p:blipFill>
          <p:spPr bwMode="auto">
            <a:xfrm>
              <a:off x="5797923" y="2327212"/>
              <a:ext cx="2330983" cy="3997637"/>
            </a:xfrm>
            <a:prstGeom prst="rect">
              <a:avLst/>
            </a:prstGeom>
            <a:noFill/>
          </p:spPr>
        </p:pic>
        <p:pic>
          <p:nvPicPr>
            <p:cNvPr id="15" name="Picture 4" descr="C:\Documents and Settings\asselingi\Local Settings\Temporary Internet Files\Content.IE5\5OSMA4YG\dglxasset[1].aspx">
              <a:extLst>
                <a:ext uri="{FF2B5EF4-FFF2-40B4-BE49-F238E27FC236}">
                  <a16:creationId xmlns:a16="http://schemas.microsoft.com/office/drawing/2014/main" id="{F1F1D464-0233-49F1-AFA1-83FEDE3043A6}"/>
                </a:ext>
              </a:extLst>
            </p:cNvPr>
            <p:cNvPicPr>
              <a:picLocks noChangeAspect="1" noChangeArrowheads="1"/>
            </p:cNvPicPr>
            <p:nvPr/>
          </p:nvPicPr>
          <p:blipFill>
            <a:blip r:embed="rId3" cstate="print"/>
            <a:stretch>
              <a:fillRect/>
            </a:stretch>
          </p:blipFill>
          <p:spPr bwMode="auto">
            <a:xfrm>
              <a:off x="6646288" y="2384249"/>
              <a:ext cx="2330983" cy="3997637"/>
            </a:xfrm>
            <a:prstGeom prst="rect">
              <a:avLst/>
            </a:prstGeom>
            <a:noFill/>
          </p:spPr>
        </p:pic>
      </p:grpSp>
      <p:pic>
        <p:nvPicPr>
          <p:cNvPr id="17" name="Picture 4" descr="C:\Documents and Settings\asselingi\Local Settings\Temporary Internet Files\Content.IE5\5OSMA4YG\dglxasset[1].aspx">
            <a:extLst>
              <a:ext uri="{FF2B5EF4-FFF2-40B4-BE49-F238E27FC236}">
                <a16:creationId xmlns:a16="http://schemas.microsoft.com/office/drawing/2014/main" id="{96211FFF-06F8-48E7-80CA-6F6B414A5779}"/>
              </a:ext>
            </a:extLst>
          </p:cNvPr>
          <p:cNvPicPr>
            <a:picLocks noChangeAspect="1" noChangeArrowheads="1"/>
          </p:cNvPicPr>
          <p:nvPr/>
        </p:nvPicPr>
        <p:blipFill>
          <a:blip r:embed="rId3" cstate="print"/>
          <a:stretch>
            <a:fillRect/>
          </a:stretch>
        </p:blipFill>
        <p:spPr bwMode="auto">
          <a:xfrm flipH="1">
            <a:off x="2077792" y="2214688"/>
            <a:ext cx="2330983" cy="3997637"/>
          </a:xfrm>
          <a:prstGeom prst="rect">
            <a:avLst/>
          </a:prstGeom>
          <a:noFill/>
        </p:spPr>
      </p:pic>
      <p:pic>
        <p:nvPicPr>
          <p:cNvPr id="19" name="Picture 4" descr="C:\Documents and Settings\asselingi\Local Settings\Temporary Internet Files\Content.IE5\5OSMA4YG\dglxasset[1].aspx">
            <a:extLst>
              <a:ext uri="{FF2B5EF4-FFF2-40B4-BE49-F238E27FC236}">
                <a16:creationId xmlns:a16="http://schemas.microsoft.com/office/drawing/2014/main" id="{3020C610-A45B-49A6-AAC6-3E8FA0D91C60}"/>
              </a:ext>
            </a:extLst>
          </p:cNvPr>
          <p:cNvPicPr>
            <a:picLocks noChangeAspect="1" noChangeArrowheads="1"/>
          </p:cNvPicPr>
          <p:nvPr/>
        </p:nvPicPr>
        <p:blipFill>
          <a:blip r:embed="rId3" cstate="print"/>
          <a:stretch>
            <a:fillRect/>
          </a:stretch>
        </p:blipFill>
        <p:spPr bwMode="auto">
          <a:xfrm flipH="1">
            <a:off x="996731" y="2199209"/>
            <a:ext cx="2330983" cy="3997637"/>
          </a:xfrm>
          <a:prstGeom prst="rect">
            <a:avLst/>
          </a:prstGeom>
          <a:noFill/>
        </p:spPr>
      </p:pic>
      <p:pic>
        <p:nvPicPr>
          <p:cNvPr id="20" name="Picture 19" descr="C:\Users\drossy\Downloads\image001 (3).png">
            <a:extLst>
              <a:ext uri="{FF2B5EF4-FFF2-40B4-BE49-F238E27FC236}">
                <a16:creationId xmlns:a16="http://schemas.microsoft.com/office/drawing/2014/main" id="{9BC91346-3EB3-410B-A9F8-D13BF6116B6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6888" y="5703751"/>
            <a:ext cx="1248767" cy="1128122"/>
          </a:xfrm>
          <a:prstGeom prst="rect">
            <a:avLst/>
          </a:prstGeom>
          <a:noFill/>
          <a:ln>
            <a:noFill/>
          </a:ln>
        </p:spPr>
      </p:pic>
      <p:sp>
        <p:nvSpPr>
          <p:cNvPr id="9" name="Content Placeholder 8">
            <a:extLst>
              <a:ext uri="{FF2B5EF4-FFF2-40B4-BE49-F238E27FC236}">
                <a16:creationId xmlns:a16="http://schemas.microsoft.com/office/drawing/2014/main" id="{EEF55E08-D9EF-4596-AE82-7F6A109D60D3}"/>
              </a:ext>
            </a:extLst>
          </p:cNvPr>
          <p:cNvSpPr>
            <a:spLocks noGrp="1"/>
          </p:cNvSpPr>
          <p:nvPr>
            <p:ph sz="half" idx="1"/>
          </p:nvPr>
        </p:nvSpPr>
        <p:spPr/>
        <p:txBody>
          <a:bodyPr/>
          <a:lstStyle/>
          <a:p>
            <a:endParaRPr lang="en-US" dirty="0"/>
          </a:p>
        </p:txBody>
      </p:sp>
    </p:spTree>
    <p:extLst>
      <p:ext uri="{BB962C8B-B14F-4D97-AF65-F5344CB8AC3E}">
        <p14:creationId xmlns:p14="http://schemas.microsoft.com/office/powerpoint/2010/main" val="231789032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2590" y="15539"/>
            <a:ext cx="8941409" cy="981150"/>
          </a:xfrm>
        </p:spPr>
        <p:txBody>
          <a:bodyPr vert="horz" lIns="91440" tIns="45720" rIns="91440" bIns="45720" rtlCol="0" anchor="ctr">
            <a:normAutofit/>
          </a:bodyPr>
          <a:lstStyle/>
          <a:p>
            <a:pPr algn="l" defTabSz="914400">
              <a:lnSpc>
                <a:spcPct val="90000"/>
              </a:lnSpc>
            </a:pPr>
            <a:r>
              <a:rPr lang="en-US" sz="4000" b="1" i="1" dirty="0">
                <a:solidFill>
                  <a:srgbClr val="0078AE"/>
                </a:solidFill>
              </a:rPr>
              <a:t>Why</a:t>
            </a:r>
            <a:r>
              <a:rPr lang="en-US" sz="4000" b="1" dirty="0">
                <a:solidFill>
                  <a:srgbClr val="0078AE"/>
                </a:solidFill>
              </a:rPr>
              <a:t> do older adults fall?</a:t>
            </a:r>
            <a:endParaRPr lang="en-US" sz="4000" dirty="0">
              <a:solidFill>
                <a:srgbClr val="0078AE"/>
              </a:solidFill>
            </a:endParaRPr>
          </a:p>
        </p:txBody>
      </p:sp>
      <p:sp>
        <p:nvSpPr>
          <p:cNvPr id="4" name="Footer Placeholder 3"/>
          <p:cNvSpPr>
            <a:spLocks noGrp="1"/>
          </p:cNvSpPr>
          <p:nvPr>
            <p:ph type="ftr" sz="quarter" idx="11"/>
          </p:nvPr>
        </p:nvSpPr>
        <p:spPr>
          <a:xfrm>
            <a:off x="4572000" y="6524659"/>
            <a:ext cx="2673350" cy="274320"/>
          </a:xfrm>
        </p:spPr>
        <p:txBody>
          <a:bodyPr vert="horz" lIns="91440" tIns="45720" rIns="91440" bIns="45720" rtlCol="0" anchor="ctr">
            <a:normAutofit/>
          </a:bodyPr>
          <a:lstStyle/>
          <a:p>
            <a:pPr algn="l">
              <a:spcAft>
                <a:spcPts val="600"/>
              </a:spcAft>
            </a:pPr>
            <a:r>
              <a:rPr lang="en-US" sz="825" kern="1200" dirty="0">
                <a:solidFill>
                  <a:schemeClr val="tx2">
                    <a:lumMod val="50000"/>
                    <a:alpha val="80000"/>
                  </a:schemeClr>
                </a:solidFill>
                <a:latin typeface="+mn-lt"/>
                <a:ea typeface="+mn-ea"/>
                <a:cs typeface="+mn-cs"/>
              </a:rPr>
              <a:t>Champlain Stay on Your Feet</a:t>
            </a:r>
          </a:p>
        </p:txBody>
      </p:sp>
      <p:sp>
        <p:nvSpPr>
          <p:cNvPr id="3" name="Content Placeholder 2"/>
          <p:cNvSpPr>
            <a:spLocks noGrp="1"/>
          </p:cNvSpPr>
          <p:nvPr>
            <p:ph idx="4294967295"/>
          </p:nvPr>
        </p:nvSpPr>
        <p:spPr>
          <a:xfrm>
            <a:off x="202591" y="805976"/>
            <a:ext cx="4433791" cy="2097882"/>
          </a:xfrm>
        </p:spPr>
        <p:txBody>
          <a:bodyPr vert="horz" lIns="91440" tIns="45720" rIns="91440" bIns="45720" rtlCol="0" anchor="t">
            <a:noAutofit/>
          </a:bodyPr>
          <a:lstStyle/>
          <a:p>
            <a:pPr indent="-228600" defTabSz="914400">
              <a:lnSpc>
                <a:spcPct val="90000"/>
              </a:lnSpc>
              <a:buFont typeface="Arial" panose="020B0604020202020204" pitchFamily="34" charset="0"/>
              <a:buChar char="•"/>
            </a:pPr>
            <a:r>
              <a:rPr lang="en-US" altLang="en-US" sz="2400" dirty="0">
                <a:solidFill>
                  <a:srgbClr val="000000"/>
                </a:solidFill>
              </a:rPr>
              <a:t>Medical/health conditions</a:t>
            </a:r>
          </a:p>
          <a:p>
            <a:pPr indent="-228600" defTabSz="914400">
              <a:lnSpc>
                <a:spcPct val="90000"/>
              </a:lnSpc>
              <a:buFont typeface="Arial" panose="020B0604020202020204" pitchFamily="34" charset="0"/>
              <a:buChar char="•"/>
            </a:pPr>
            <a:r>
              <a:rPr lang="en-US" altLang="en-US" sz="2400" dirty="0">
                <a:solidFill>
                  <a:srgbClr val="000000"/>
                </a:solidFill>
              </a:rPr>
              <a:t>Medication</a:t>
            </a:r>
          </a:p>
          <a:p>
            <a:pPr indent="-228600" defTabSz="914400">
              <a:lnSpc>
                <a:spcPct val="90000"/>
              </a:lnSpc>
              <a:buFont typeface="Arial" panose="020B0604020202020204" pitchFamily="34" charset="0"/>
              <a:buChar char="•"/>
            </a:pPr>
            <a:r>
              <a:rPr lang="en-US" altLang="en-US" sz="2400" dirty="0">
                <a:solidFill>
                  <a:srgbClr val="000000"/>
                </a:solidFill>
              </a:rPr>
              <a:t>Poor nutrition </a:t>
            </a:r>
          </a:p>
          <a:p>
            <a:pPr indent="-228600" defTabSz="914400">
              <a:lnSpc>
                <a:spcPct val="90000"/>
              </a:lnSpc>
              <a:buFont typeface="Arial" panose="020B0604020202020204" pitchFamily="34" charset="0"/>
              <a:buChar char="•"/>
            </a:pPr>
            <a:r>
              <a:rPr lang="en-US" altLang="en-US" sz="2400" dirty="0">
                <a:solidFill>
                  <a:srgbClr val="000000"/>
                </a:solidFill>
              </a:rPr>
              <a:t>Lack of physical activity </a:t>
            </a:r>
          </a:p>
          <a:p>
            <a:pPr indent="-228600" defTabSz="914400">
              <a:lnSpc>
                <a:spcPct val="90000"/>
              </a:lnSpc>
              <a:buFont typeface="Arial" panose="020B0604020202020204" pitchFamily="34" charset="0"/>
              <a:buChar char="•"/>
            </a:pPr>
            <a:r>
              <a:rPr lang="en-US" altLang="en-US" sz="2400" dirty="0">
                <a:solidFill>
                  <a:srgbClr val="000000"/>
                </a:solidFill>
              </a:rPr>
              <a:t>Environment – hazards</a:t>
            </a:r>
          </a:p>
          <a:p>
            <a:pPr indent="-228600" defTabSz="914400">
              <a:lnSpc>
                <a:spcPct val="90000"/>
              </a:lnSpc>
              <a:buFont typeface="Arial" panose="020B0604020202020204" pitchFamily="34" charset="0"/>
              <a:buChar char="•"/>
            </a:pPr>
            <a:r>
              <a:rPr lang="en-US" altLang="en-US" sz="2400" dirty="0">
                <a:solidFill>
                  <a:srgbClr val="000000"/>
                </a:solidFill>
              </a:rPr>
              <a:t>Behaviours and choices</a:t>
            </a:r>
          </a:p>
        </p:txBody>
      </p:sp>
      <p:sp>
        <p:nvSpPr>
          <p:cNvPr id="22" name="Freeform: Shape 24">
            <a:extLst>
              <a:ext uri="{FF2B5EF4-FFF2-40B4-BE49-F238E27FC236}">
                <a16:creationId xmlns:a16="http://schemas.microsoft.com/office/drawing/2014/main" id="{81F3642D-13C8-47D1-8141-3F5A7CEBA8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80356" y="1064378"/>
            <a:ext cx="1497423" cy="1497423"/>
          </a:xfrm>
          <a:custGeom>
            <a:avLst/>
            <a:gdLst>
              <a:gd name="connsiteX0" fmla="*/ 845820 w 1691640"/>
              <a:gd name="connsiteY0" fmla="*/ 0 h 1691640"/>
              <a:gd name="connsiteX1" fmla="*/ 1691640 w 1691640"/>
              <a:gd name="connsiteY1" fmla="*/ 845820 h 1691640"/>
              <a:gd name="connsiteX2" fmla="*/ 845820 w 1691640"/>
              <a:gd name="connsiteY2" fmla="*/ 1691640 h 1691640"/>
              <a:gd name="connsiteX3" fmla="*/ 0 w 1691640"/>
              <a:gd name="connsiteY3" fmla="*/ 845820 h 1691640"/>
              <a:gd name="connsiteX4" fmla="*/ 845820 w 1691640"/>
              <a:gd name="connsiteY4" fmla="*/ 0 h 1691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1640" h="1691640">
                <a:moveTo>
                  <a:pt x="845820" y="0"/>
                </a:moveTo>
                <a:cubicBezTo>
                  <a:pt x="1312954" y="0"/>
                  <a:pt x="1691640" y="378686"/>
                  <a:pt x="1691640" y="845820"/>
                </a:cubicBezTo>
                <a:cubicBezTo>
                  <a:pt x="1691640" y="1312954"/>
                  <a:pt x="1312954" y="1691640"/>
                  <a:pt x="845820" y="1691640"/>
                </a:cubicBezTo>
                <a:cubicBezTo>
                  <a:pt x="378687" y="1691640"/>
                  <a:pt x="0" y="1312954"/>
                  <a:pt x="0" y="845820"/>
                </a:cubicBezTo>
                <a:cubicBezTo>
                  <a:pt x="0" y="378686"/>
                  <a:pt x="378687" y="0"/>
                  <a:pt x="84582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27" name="Oval 26">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1976" y="914874"/>
            <a:ext cx="1788813" cy="1788813"/>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pic>
        <p:nvPicPr>
          <p:cNvPr id="11" name="Graphic 10" descr="Heartbeat">
            <a:extLst>
              <a:ext uri="{FF2B5EF4-FFF2-40B4-BE49-F238E27FC236}">
                <a16:creationId xmlns:a16="http://schemas.microsoft.com/office/drawing/2014/main" id="{D4FB3F5C-B3C4-43B8-91C4-1E459D6823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56275" y="1329577"/>
            <a:ext cx="930314" cy="930314"/>
          </a:xfrm>
          <a:prstGeom prst="rect">
            <a:avLst/>
          </a:prstGeom>
        </p:spPr>
      </p:pic>
      <p:sp>
        <p:nvSpPr>
          <p:cNvPr id="24" name="Freeform: Shape 28">
            <a:extLst>
              <a:ext uri="{FF2B5EF4-FFF2-40B4-BE49-F238E27FC236}">
                <a16:creationId xmlns:a16="http://schemas.microsoft.com/office/drawing/2014/main" id="{EF1CD662-C732-41EB-A08A-EFB9E7EB89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17263" y="-5219"/>
            <a:ext cx="3326736" cy="2789641"/>
          </a:xfrm>
          <a:custGeom>
            <a:avLst/>
            <a:gdLst>
              <a:gd name="connsiteX0" fmla="*/ 267865 w 3913376"/>
              <a:gd name="connsiteY0" fmla="*/ 0 h 3281569"/>
              <a:gd name="connsiteX1" fmla="*/ 3913376 w 3913376"/>
              <a:gd name="connsiteY1" fmla="*/ 0 h 3281569"/>
              <a:gd name="connsiteX2" fmla="*/ 3913376 w 3913376"/>
              <a:gd name="connsiteY2" fmla="*/ 2499938 h 3281569"/>
              <a:gd name="connsiteX3" fmla="*/ 3794714 w 3913376"/>
              <a:gd name="connsiteY3" fmla="*/ 2630499 h 3281569"/>
              <a:gd name="connsiteX4" fmla="*/ 2222892 w 3913376"/>
              <a:gd name="connsiteY4" fmla="*/ 3281569 h 3281569"/>
              <a:gd name="connsiteX5" fmla="*/ 0 w 3913376"/>
              <a:gd name="connsiteY5" fmla="*/ 1058677 h 3281569"/>
              <a:gd name="connsiteX6" fmla="*/ 174686 w 3913376"/>
              <a:gd name="connsiteY6" fmla="*/ 193427 h 328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26" name="Freeform: Shape 30">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8110" y="-5221"/>
            <a:ext cx="3465890" cy="2928795"/>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pic>
        <p:nvPicPr>
          <p:cNvPr id="17" name="Graphic 16" descr="Fork and knife">
            <a:extLst>
              <a:ext uri="{FF2B5EF4-FFF2-40B4-BE49-F238E27FC236}">
                <a16:creationId xmlns:a16="http://schemas.microsoft.com/office/drawing/2014/main" id="{06C2172F-032F-4EFF-920E-A359571D500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62891" y="135372"/>
            <a:ext cx="1986310" cy="1986310"/>
          </a:xfrm>
          <a:prstGeom prst="rect">
            <a:avLst/>
          </a:prstGeom>
        </p:spPr>
      </p:pic>
      <p:sp>
        <p:nvSpPr>
          <p:cNvPr id="33" name="Freeform: Shape 32">
            <a:extLst>
              <a:ext uri="{FF2B5EF4-FFF2-40B4-BE49-F238E27FC236}">
                <a16:creationId xmlns:a16="http://schemas.microsoft.com/office/drawing/2014/main" id="{98E915F0-311A-4BDD-94EC-B0A3D6A3C5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790" y="3099184"/>
            <a:ext cx="2057400" cy="2057400"/>
          </a:xfrm>
          <a:custGeom>
            <a:avLst/>
            <a:gdLst>
              <a:gd name="connsiteX0" fmla="*/ 1371600 w 2743200"/>
              <a:gd name="connsiteY0" fmla="*/ 0 h 2743200"/>
              <a:gd name="connsiteX1" fmla="*/ 2743200 w 2743200"/>
              <a:gd name="connsiteY1" fmla="*/ 1371600 h 2743200"/>
              <a:gd name="connsiteX2" fmla="*/ 1371600 w 2743200"/>
              <a:gd name="connsiteY2" fmla="*/ 2743200 h 2743200"/>
              <a:gd name="connsiteX3" fmla="*/ 0 w 2743200"/>
              <a:gd name="connsiteY3" fmla="*/ 1371600 h 2743200"/>
              <a:gd name="connsiteX4" fmla="*/ 1371600 w 2743200"/>
              <a:gd name="connsiteY4" fmla="*/ 0 h 274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0" h="2743200">
                <a:moveTo>
                  <a:pt x="1371600" y="0"/>
                </a:moveTo>
                <a:cubicBezTo>
                  <a:pt x="2129114" y="0"/>
                  <a:pt x="2743200" y="614087"/>
                  <a:pt x="2743200" y="1371600"/>
                </a:cubicBezTo>
                <a:cubicBezTo>
                  <a:pt x="2743200" y="2129114"/>
                  <a:pt x="2129114" y="2743200"/>
                  <a:pt x="1371600" y="2743200"/>
                </a:cubicBezTo>
                <a:cubicBezTo>
                  <a:pt x="614087" y="2743200"/>
                  <a:pt x="0" y="2129114"/>
                  <a:pt x="0" y="1371600"/>
                </a:cubicBezTo>
                <a:cubicBezTo>
                  <a:pt x="0" y="614087"/>
                  <a:pt x="614087" y="0"/>
                  <a:pt x="137160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35" name="Oval 34">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6979" y="2968886"/>
            <a:ext cx="2304288" cy="2304288"/>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7" name="Freeform: Shape 36">
            <a:extLst>
              <a:ext uri="{FF2B5EF4-FFF2-40B4-BE49-F238E27FC236}">
                <a16:creationId xmlns:a16="http://schemas.microsoft.com/office/drawing/2014/main" id="{CDC29AC1-2821-4FCC-B597-88DAF39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5137" y="5027781"/>
            <a:ext cx="3496302" cy="1840728"/>
          </a:xfrm>
          <a:custGeom>
            <a:avLst/>
            <a:gdLst>
              <a:gd name="connsiteX0" fmla="*/ 2140556 w 4281112"/>
              <a:gd name="connsiteY0" fmla="*/ 0 h 2253913"/>
              <a:gd name="connsiteX1" fmla="*/ 4281112 w 4281112"/>
              <a:gd name="connsiteY1" fmla="*/ 2140556 h 2253913"/>
              <a:gd name="connsiteX2" fmla="*/ 4275388 w 4281112"/>
              <a:gd name="connsiteY2" fmla="*/ 2253913 h 2253913"/>
              <a:gd name="connsiteX3" fmla="*/ 5724 w 4281112"/>
              <a:gd name="connsiteY3" fmla="*/ 2253913 h 2253913"/>
              <a:gd name="connsiteX4" fmla="*/ 0 w 4281112"/>
              <a:gd name="connsiteY4" fmla="*/ 2140556 h 2253913"/>
              <a:gd name="connsiteX5" fmla="*/ 2140556 w 4281112"/>
              <a:gd name="connsiteY5" fmla="*/ 0 h 22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112" h="2253913">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p:nvSpPr>
          <p:cNvPr id="39" name="Freeform: Shape 38">
            <a:extLst>
              <a:ext uri="{FF2B5EF4-FFF2-40B4-BE49-F238E27FC236}">
                <a16:creationId xmlns:a16="http://schemas.microsoft.com/office/drawing/2014/main" id="{0640CCAE-325C-4DD0-BB26-38BF690F3B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45451"/>
            <a:ext cx="1351050" cy="1696600"/>
          </a:xfrm>
          <a:custGeom>
            <a:avLst/>
            <a:gdLst>
              <a:gd name="connsiteX0" fmla="*/ 644549 w 1732108"/>
              <a:gd name="connsiteY0" fmla="*/ 0 h 2175118"/>
              <a:gd name="connsiteX1" fmla="*/ 1732108 w 1732108"/>
              <a:gd name="connsiteY1" fmla="*/ 1087559 h 2175118"/>
              <a:gd name="connsiteX2" fmla="*/ 644549 w 1732108"/>
              <a:gd name="connsiteY2" fmla="*/ 2175118 h 2175118"/>
              <a:gd name="connsiteX3" fmla="*/ 36485 w 1732108"/>
              <a:gd name="connsiteY3" fmla="*/ 1989380 h 2175118"/>
              <a:gd name="connsiteX4" fmla="*/ 0 w 1732108"/>
              <a:gd name="connsiteY4" fmla="*/ 1959278 h 2175118"/>
              <a:gd name="connsiteX5" fmla="*/ 0 w 1732108"/>
              <a:gd name="connsiteY5" fmla="*/ 215841 h 2175118"/>
              <a:gd name="connsiteX6" fmla="*/ 36485 w 1732108"/>
              <a:gd name="connsiteY6" fmla="*/ 185738 h 2175118"/>
              <a:gd name="connsiteX7" fmla="*/ 644549 w 1732108"/>
              <a:gd name="connsiteY7" fmla="*/ 0 h 2175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2108" h="2175118">
                <a:moveTo>
                  <a:pt x="644549" y="0"/>
                </a:moveTo>
                <a:cubicBezTo>
                  <a:pt x="1245191" y="0"/>
                  <a:pt x="1732108" y="486917"/>
                  <a:pt x="1732108" y="1087559"/>
                </a:cubicBezTo>
                <a:cubicBezTo>
                  <a:pt x="1732108" y="1688201"/>
                  <a:pt x="1245191" y="2175118"/>
                  <a:pt x="644549" y="2175118"/>
                </a:cubicBezTo>
                <a:cubicBezTo>
                  <a:pt x="419308" y="2175118"/>
                  <a:pt x="210060" y="2106646"/>
                  <a:pt x="36485" y="1989380"/>
                </a:cubicBezTo>
                <a:lnTo>
                  <a:pt x="0" y="1959278"/>
                </a:lnTo>
                <a:lnTo>
                  <a:pt x="0" y="215841"/>
                </a:lnTo>
                <a:lnTo>
                  <a:pt x="36485" y="185738"/>
                </a:lnTo>
                <a:cubicBezTo>
                  <a:pt x="210060" y="68473"/>
                  <a:pt x="419308" y="0"/>
                  <a:pt x="64454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p:nvSpPr>
          <p:cNvPr id="41" name="Freeform: Shape 40">
            <a:extLst>
              <a:ext uri="{FF2B5EF4-FFF2-40B4-BE49-F238E27FC236}">
                <a16:creationId xmlns:a16="http://schemas.microsoft.com/office/drawing/2014/main" id="{49AC9A43-F5C5-4703-A0F0-78CBB9542E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68462"/>
            <a:ext cx="1223117" cy="1440735"/>
          </a:xfrm>
          <a:custGeom>
            <a:avLst/>
            <a:gdLst>
              <a:gd name="connsiteX0" fmla="*/ 644548 w 1568092"/>
              <a:gd name="connsiteY0" fmla="*/ 0 h 1847088"/>
              <a:gd name="connsiteX1" fmla="*/ 1568092 w 1568092"/>
              <a:gd name="connsiteY1" fmla="*/ 923544 h 1847088"/>
              <a:gd name="connsiteX2" fmla="*/ 644548 w 1568092"/>
              <a:gd name="connsiteY2" fmla="*/ 1847088 h 1847088"/>
              <a:gd name="connsiteX3" fmla="*/ 128186 w 1568092"/>
              <a:gd name="connsiteY3" fmla="*/ 1689361 h 1847088"/>
              <a:gd name="connsiteX4" fmla="*/ 0 w 1568092"/>
              <a:gd name="connsiteY4" fmla="*/ 1583598 h 1847088"/>
              <a:gd name="connsiteX5" fmla="*/ 0 w 1568092"/>
              <a:gd name="connsiteY5" fmla="*/ 263490 h 1847088"/>
              <a:gd name="connsiteX6" fmla="*/ 128186 w 1568092"/>
              <a:gd name="connsiteY6" fmla="*/ 157727 h 1847088"/>
              <a:gd name="connsiteX7" fmla="*/ 644548 w 1568092"/>
              <a:gd name="connsiteY7" fmla="*/ 0 h 18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68092" h="1847088">
                <a:moveTo>
                  <a:pt x="644548" y="0"/>
                </a:moveTo>
                <a:cubicBezTo>
                  <a:pt x="1154607" y="0"/>
                  <a:pt x="1568092" y="413485"/>
                  <a:pt x="1568092" y="923544"/>
                </a:cubicBezTo>
                <a:cubicBezTo>
                  <a:pt x="1568092" y="1433603"/>
                  <a:pt x="1154607" y="1847088"/>
                  <a:pt x="644548" y="1847088"/>
                </a:cubicBezTo>
                <a:cubicBezTo>
                  <a:pt x="453276" y="1847088"/>
                  <a:pt x="275584" y="1788942"/>
                  <a:pt x="128186" y="1689361"/>
                </a:cubicBezTo>
                <a:lnTo>
                  <a:pt x="0" y="1583598"/>
                </a:lnTo>
                <a:lnTo>
                  <a:pt x="0" y="263490"/>
                </a:lnTo>
                <a:lnTo>
                  <a:pt x="128186" y="157727"/>
                </a:lnTo>
                <a:cubicBezTo>
                  <a:pt x="275584" y="58147"/>
                  <a:pt x="453276" y="0"/>
                  <a:pt x="64454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6" name="Graphic 5" descr="Medicine">
            <a:extLst>
              <a:ext uri="{FF2B5EF4-FFF2-40B4-BE49-F238E27FC236}">
                <a16:creationId xmlns:a16="http://schemas.microsoft.com/office/drawing/2014/main" id="{52865227-2F4F-469A-96FD-375EC3966B4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308" y="4468423"/>
            <a:ext cx="894997" cy="894997"/>
          </a:xfrm>
          <a:prstGeom prst="rect">
            <a:avLst/>
          </a:prstGeom>
        </p:spPr>
      </p:pic>
      <p:pic>
        <p:nvPicPr>
          <p:cNvPr id="9" name="Graphic 8" descr="Suburban scene">
            <a:extLst>
              <a:ext uri="{FF2B5EF4-FFF2-40B4-BE49-F238E27FC236}">
                <a16:creationId xmlns:a16="http://schemas.microsoft.com/office/drawing/2014/main" id="{35F16660-2C05-46C1-8A8E-4CAED734D6E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528288" y="3446950"/>
            <a:ext cx="1333754" cy="1333754"/>
          </a:xfrm>
          <a:prstGeom prst="rect">
            <a:avLst/>
          </a:prstGeom>
        </p:spPr>
      </p:pic>
      <p:sp>
        <p:nvSpPr>
          <p:cNvPr id="43" name="Freeform: Shape 42">
            <a:extLst>
              <a:ext uri="{FF2B5EF4-FFF2-40B4-BE49-F238E27FC236}">
                <a16:creationId xmlns:a16="http://schemas.microsoft.com/office/drawing/2014/main" id="{BE28351C-7EEF-428E-9B7A-5CC84F3362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8670" y="5152392"/>
            <a:ext cx="3226060" cy="1705608"/>
          </a:xfrm>
          <a:custGeom>
            <a:avLst/>
            <a:gdLst>
              <a:gd name="connsiteX0" fmla="*/ 1975104 w 3950208"/>
              <a:gd name="connsiteY0" fmla="*/ 0 h 2088462"/>
              <a:gd name="connsiteX1" fmla="*/ 3950208 w 3950208"/>
              <a:gd name="connsiteY1" fmla="*/ 1975104 h 2088462"/>
              <a:gd name="connsiteX2" fmla="*/ 3944484 w 3950208"/>
              <a:gd name="connsiteY2" fmla="*/ 2088462 h 2088462"/>
              <a:gd name="connsiteX3" fmla="*/ 5724 w 3950208"/>
              <a:gd name="connsiteY3" fmla="*/ 2088462 h 2088462"/>
              <a:gd name="connsiteX4" fmla="*/ 0 w 3950208"/>
              <a:gd name="connsiteY4" fmla="*/ 1975104 h 2088462"/>
              <a:gd name="connsiteX5" fmla="*/ 1975104 w 3950208"/>
              <a:gd name="connsiteY5" fmla="*/ 0 h 208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20" name="Graphic 19" descr="Walk">
            <a:extLst>
              <a:ext uri="{FF2B5EF4-FFF2-40B4-BE49-F238E27FC236}">
                <a16:creationId xmlns:a16="http://schemas.microsoft.com/office/drawing/2014/main" id="{9AAB907D-060F-44AA-B4E4-F27166B8034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058191" y="5479542"/>
            <a:ext cx="1333227" cy="1333227"/>
          </a:xfrm>
          <a:prstGeom prst="rect">
            <a:avLst/>
          </a:prstGeom>
        </p:spPr>
      </p:pic>
      <p:sp>
        <p:nvSpPr>
          <p:cNvPr id="45" name="Freeform: Shape 44">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5834" y="4366581"/>
            <a:ext cx="2888165" cy="2500087"/>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dirty="0">
              <a:solidFill>
                <a:prstClr val="white"/>
              </a:solidFill>
              <a:latin typeface="Calibri" panose="020F0502020204030204"/>
            </a:endParaRPr>
          </a:p>
        </p:txBody>
      </p:sp>
      <p:sp>
        <p:nvSpPr>
          <p:cNvPr id="47" name="Freeform: Shape 46">
            <a:extLst>
              <a:ext uri="{FF2B5EF4-FFF2-40B4-BE49-F238E27FC236}">
                <a16:creationId xmlns:a16="http://schemas.microsoft.com/office/drawing/2014/main" id="{B0B0DBC8-B5F0-40AE-A3D3-BCD504119D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5096" y="4509018"/>
            <a:ext cx="2748903" cy="2357649"/>
          </a:xfrm>
          <a:custGeom>
            <a:avLst/>
            <a:gdLst>
              <a:gd name="connsiteX0" fmla="*/ 1837818 w 3178912"/>
              <a:gd name="connsiteY0" fmla="*/ 0 h 2726454"/>
              <a:gd name="connsiteX1" fmla="*/ 3137352 w 3178912"/>
              <a:gd name="connsiteY1" fmla="*/ 538285 h 2726454"/>
              <a:gd name="connsiteX2" fmla="*/ 3178912 w 3178912"/>
              <a:gd name="connsiteY2" fmla="*/ 584013 h 2726454"/>
              <a:gd name="connsiteX3" fmla="*/ 3178912 w 3178912"/>
              <a:gd name="connsiteY3" fmla="*/ 2726454 h 2726454"/>
              <a:gd name="connsiteX4" fmla="*/ 229483 w 3178912"/>
              <a:gd name="connsiteY4" fmla="*/ 2726454 h 2726454"/>
              <a:gd name="connsiteX5" fmla="*/ 221815 w 3178912"/>
              <a:gd name="connsiteY5" fmla="*/ 2713832 h 2726454"/>
              <a:gd name="connsiteX6" fmla="*/ 0 w 3178912"/>
              <a:gd name="connsiteY6" fmla="*/ 1837818 h 2726454"/>
              <a:gd name="connsiteX7" fmla="*/ 1837818 w 3178912"/>
              <a:gd name="connsiteY7" fmla="*/ 0 h 272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5" name="Graphic 14" descr="Swimming">
            <a:extLst>
              <a:ext uri="{FF2B5EF4-FFF2-40B4-BE49-F238E27FC236}">
                <a16:creationId xmlns:a16="http://schemas.microsoft.com/office/drawing/2014/main" id="{116984BA-2DEA-45B6-A32C-344C73ADFE1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076673" y="5084886"/>
            <a:ext cx="1667245" cy="1667245"/>
          </a:xfrm>
          <a:prstGeom prst="rect">
            <a:avLst/>
          </a:prstGeom>
        </p:spPr>
      </p:pic>
      <p:pic>
        <p:nvPicPr>
          <p:cNvPr id="7" name="Picture 6" descr="C:\Users\drossy\Downloads\image001 (3).png">
            <a:extLst>
              <a:ext uri="{FF2B5EF4-FFF2-40B4-BE49-F238E27FC236}">
                <a16:creationId xmlns:a16="http://schemas.microsoft.com/office/drawing/2014/main" id="{6BE4BAE5-BF23-444D-991B-B013F5C4497B}"/>
              </a:ext>
            </a:extLst>
          </p:cNvPr>
          <p:cNvPicPr/>
          <p:nvPr/>
        </p:nvPicPr>
        <p:blipFill>
          <a:blip r:embed="rId15">
            <a:extLst>
              <a:ext uri="{28A0092B-C50C-407E-A947-70E740481C1C}">
                <a14:useLocalDpi xmlns:a14="http://schemas.microsoft.com/office/drawing/2010/main" val="0"/>
              </a:ext>
            </a:extLst>
          </a:blip>
          <a:srcRect/>
          <a:stretch>
            <a:fillRect/>
          </a:stretch>
        </p:blipFill>
        <p:spPr bwMode="auto">
          <a:xfrm>
            <a:off x="36888" y="5703751"/>
            <a:ext cx="1248767" cy="1128122"/>
          </a:xfrm>
          <a:prstGeom prst="rect">
            <a:avLst/>
          </a:prstGeom>
          <a:noFill/>
          <a:ln>
            <a:noFill/>
          </a:ln>
        </p:spPr>
      </p:pic>
    </p:spTree>
    <p:extLst>
      <p:ext uri="{BB962C8B-B14F-4D97-AF65-F5344CB8AC3E}">
        <p14:creationId xmlns:p14="http://schemas.microsoft.com/office/powerpoint/2010/main" val="34306686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26254" y="604568"/>
            <a:ext cx="3490723" cy="557783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ED9EE8-2D31-4D80-9E04-108B39125743}"/>
              </a:ext>
            </a:extLst>
          </p:cNvPr>
          <p:cNvSpPr>
            <a:spLocks noGrp="1"/>
          </p:cNvSpPr>
          <p:nvPr>
            <p:ph type="title"/>
          </p:nvPr>
        </p:nvSpPr>
        <p:spPr>
          <a:xfrm>
            <a:off x="668648" y="985419"/>
            <a:ext cx="2838772" cy="2947389"/>
          </a:xfrm>
          <a:noFill/>
        </p:spPr>
        <p:txBody>
          <a:bodyPr vert="horz" lIns="91440" tIns="45720" rIns="91440" bIns="45720" rtlCol="0" anchor="b">
            <a:normAutofit/>
          </a:bodyPr>
          <a:lstStyle/>
          <a:p>
            <a:pPr algn="l" defTabSz="914400">
              <a:lnSpc>
                <a:spcPct val="90000"/>
              </a:lnSpc>
            </a:pPr>
            <a:r>
              <a:rPr lang="en-US" sz="3800" b="1" kern="1200" dirty="0">
                <a:solidFill>
                  <a:srgbClr val="0078AE"/>
                </a:solidFill>
                <a:latin typeface="+mj-lt"/>
                <a:ea typeface="+mj-ea"/>
                <a:cs typeface="+mj-cs"/>
              </a:rPr>
              <a:t>Risk factors – complex &amp; interactive</a:t>
            </a:r>
          </a:p>
        </p:txBody>
      </p:sp>
      <p:pic>
        <p:nvPicPr>
          <p:cNvPr id="1027" name="Picture 1" descr="image003">
            <a:extLst>
              <a:ext uri="{FF2B5EF4-FFF2-40B4-BE49-F238E27FC236}">
                <a16:creationId xmlns:a16="http://schemas.microsoft.com/office/drawing/2014/main" id="{24BBFF53-7BDF-4CA7-A8CF-BB0E26E0C05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816976" y="1186699"/>
            <a:ext cx="5149223" cy="43382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a:extLst>
              <a:ext uri="{FF2B5EF4-FFF2-40B4-BE49-F238E27FC236}">
                <a16:creationId xmlns:a16="http://schemas.microsoft.com/office/drawing/2014/main" id="{25DF8619-6265-4BE6-ABA8-1DD1D26F268C}"/>
              </a:ext>
            </a:extLst>
          </p:cNvPr>
          <p:cNvSpPr>
            <a:spLocks noGrp="1"/>
          </p:cNvSpPr>
          <p:nvPr>
            <p:ph type="ftr" sz="quarter" idx="11"/>
          </p:nvPr>
        </p:nvSpPr>
        <p:spPr>
          <a:xfrm>
            <a:off x="3896590" y="6356350"/>
            <a:ext cx="4190417" cy="365125"/>
          </a:xfrm>
          <a:noFill/>
        </p:spPr>
        <p:txBody>
          <a:bodyPr vert="horz" lIns="91440" tIns="45720" rIns="91440" bIns="45720" rtlCol="0" anchor="ctr">
            <a:normAutofit/>
          </a:bodyPr>
          <a:lstStyle/>
          <a:p>
            <a:pPr algn="l" defTabSz="914400">
              <a:spcAft>
                <a:spcPts val="600"/>
              </a:spcAft>
            </a:pPr>
            <a:r>
              <a:rPr lang="en-US" kern="1200">
                <a:solidFill>
                  <a:srgbClr val="898989"/>
                </a:solidFill>
                <a:latin typeface="+mn-lt"/>
                <a:ea typeface="+mn-ea"/>
                <a:cs typeface="+mn-cs"/>
              </a:rPr>
              <a:t>Champlain Stay on Your Feet</a:t>
            </a:r>
          </a:p>
        </p:txBody>
      </p:sp>
      <p:sp>
        <p:nvSpPr>
          <p:cNvPr id="5" name="Slide Number Placeholder 4">
            <a:extLst>
              <a:ext uri="{FF2B5EF4-FFF2-40B4-BE49-F238E27FC236}">
                <a16:creationId xmlns:a16="http://schemas.microsoft.com/office/drawing/2014/main" id="{0F6ADDF2-D9EC-4E96-A4B9-E329658E3092}"/>
              </a:ext>
            </a:extLst>
          </p:cNvPr>
          <p:cNvSpPr>
            <a:spLocks noGrp="1"/>
          </p:cNvSpPr>
          <p:nvPr>
            <p:ph type="sldNum" sz="quarter" idx="12"/>
          </p:nvPr>
        </p:nvSpPr>
        <p:spPr>
          <a:xfrm>
            <a:off x="8194857" y="6356350"/>
            <a:ext cx="469082" cy="365125"/>
          </a:xfrm>
          <a:noFill/>
        </p:spPr>
        <p:txBody>
          <a:bodyPr vert="horz" lIns="91440" tIns="45720" rIns="91440" bIns="45720" rtlCol="0" anchor="ctr">
            <a:normAutofit/>
          </a:bodyPr>
          <a:lstStyle/>
          <a:p>
            <a:pPr defTabSz="914400">
              <a:spcAft>
                <a:spcPts val="600"/>
              </a:spcAft>
            </a:pPr>
            <a:fld id="{2CBC414F-8CEA-E34B-B377-8977CE6885D6}" type="slidenum">
              <a:rPr lang="en-US">
                <a:solidFill>
                  <a:srgbClr val="898989"/>
                </a:solidFill>
              </a:rPr>
              <a:pPr defTabSz="914400">
                <a:spcAft>
                  <a:spcPts val="600"/>
                </a:spcAft>
              </a:pPr>
              <a:t>18</a:t>
            </a:fld>
            <a:endParaRPr lang="en-US">
              <a:solidFill>
                <a:srgbClr val="898989"/>
              </a:solidFill>
            </a:endParaRPr>
          </a:p>
        </p:txBody>
      </p:sp>
      <p:sp>
        <p:nvSpPr>
          <p:cNvPr id="6" name="TextBox 5">
            <a:extLst>
              <a:ext uri="{FF2B5EF4-FFF2-40B4-BE49-F238E27FC236}">
                <a16:creationId xmlns:a16="http://schemas.microsoft.com/office/drawing/2014/main" id="{3095D3C8-2D25-46C8-A866-36A9695708F4}"/>
              </a:ext>
            </a:extLst>
          </p:cNvPr>
          <p:cNvSpPr txBox="1"/>
          <p:nvPr/>
        </p:nvSpPr>
        <p:spPr>
          <a:xfrm>
            <a:off x="4089400" y="6019800"/>
            <a:ext cx="4749800" cy="369332"/>
          </a:xfrm>
          <a:prstGeom prst="rect">
            <a:avLst/>
          </a:prstGeom>
          <a:noFill/>
        </p:spPr>
        <p:txBody>
          <a:bodyPr wrap="square" rtlCol="0">
            <a:spAutoFit/>
          </a:bodyPr>
          <a:lstStyle/>
          <a:p>
            <a:pPr marL="0" marR="0" lvl="0" indent="0" defTabSz="914400" eaLnBrk="1" fontAlgn="auto" latinLnBrk="0" hangingPunct="1">
              <a:spcBef>
                <a:spcPts val="0"/>
              </a:spcBef>
              <a:spcAft>
                <a:spcPts val="600"/>
              </a:spcAft>
              <a:buClrTx/>
              <a:buSzTx/>
              <a:buFontTx/>
              <a:buNone/>
              <a:tabLst/>
              <a:defRPr/>
            </a:pPr>
            <a:r>
              <a:rPr kumimoji="0" lang="fr-CA" b="0" i="0" u="none" strike="noStrike" kern="0" cap="none" spc="0" normalizeH="0" baseline="0" noProof="0" dirty="0">
                <a:ln>
                  <a:noFill/>
                </a:ln>
                <a:solidFill>
                  <a:srgbClr val="585858"/>
                </a:solidFill>
                <a:effectLst/>
                <a:uLnTx/>
                <a:uFillTx/>
              </a:rPr>
              <a:t>Source: Seniors’ </a:t>
            </a:r>
            <a:r>
              <a:rPr kumimoji="0" lang="fr-CA" b="0" i="0" u="none" strike="noStrike" kern="0" cap="none" spc="0" normalizeH="0" baseline="0" noProof="0" dirty="0" err="1">
                <a:ln>
                  <a:noFill/>
                </a:ln>
                <a:solidFill>
                  <a:srgbClr val="585858"/>
                </a:solidFill>
                <a:effectLst/>
                <a:uLnTx/>
                <a:uFillTx/>
              </a:rPr>
              <a:t>falls</a:t>
            </a:r>
            <a:r>
              <a:rPr kumimoji="0" lang="fr-CA" b="0" i="0" u="none" strike="noStrike" kern="0" cap="none" spc="0" normalizeH="0" baseline="0" noProof="0" dirty="0">
                <a:ln>
                  <a:noFill/>
                </a:ln>
                <a:solidFill>
                  <a:srgbClr val="585858"/>
                </a:solidFill>
                <a:effectLst/>
                <a:uLnTx/>
                <a:uFillTx/>
              </a:rPr>
              <a:t> in Canada, 2</a:t>
            </a:r>
            <a:r>
              <a:rPr kumimoji="0" lang="fr-CA" b="0" i="0" u="none" strike="noStrike" kern="0" cap="none" spc="0" normalizeH="0" baseline="30000" noProof="0" dirty="0">
                <a:ln>
                  <a:noFill/>
                </a:ln>
                <a:solidFill>
                  <a:srgbClr val="585858"/>
                </a:solidFill>
                <a:effectLst/>
                <a:uLnTx/>
                <a:uFillTx/>
              </a:rPr>
              <a:t>nd</a:t>
            </a:r>
            <a:r>
              <a:rPr kumimoji="0" lang="fr-CA" b="0" i="0" u="none" strike="noStrike" kern="0" cap="none" spc="0" normalizeH="0" baseline="0" noProof="0" dirty="0">
                <a:ln>
                  <a:noFill/>
                </a:ln>
                <a:solidFill>
                  <a:srgbClr val="585858"/>
                </a:solidFill>
                <a:effectLst/>
                <a:uLnTx/>
                <a:uFillTx/>
              </a:rPr>
              <a:t> report, 2014</a:t>
            </a:r>
            <a:endParaRPr kumimoji="0" lang="en-US" b="0" i="0" u="none" strike="noStrike" kern="0" cap="none" spc="0" normalizeH="0" baseline="0" noProof="0" dirty="0">
              <a:ln>
                <a:noFill/>
              </a:ln>
              <a:solidFill>
                <a:srgbClr val="585858"/>
              </a:solidFill>
              <a:effectLst/>
              <a:uLnTx/>
              <a:uFillTx/>
            </a:endParaRPr>
          </a:p>
        </p:txBody>
      </p:sp>
      <p:pic>
        <p:nvPicPr>
          <p:cNvPr id="7" name="Picture 6" descr="C:\Users\drossy\Downloads\image001 (3).png">
            <a:extLst>
              <a:ext uri="{FF2B5EF4-FFF2-40B4-BE49-F238E27FC236}">
                <a16:creationId xmlns:a16="http://schemas.microsoft.com/office/drawing/2014/main" id="{F4F2B6B9-ADC0-4027-B98C-9E2A44E3208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6888" y="5703751"/>
            <a:ext cx="1248767" cy="1128122"/>
          </a:xfrm>
          <a:prstGeom prst="rect">
            <a:avLst/>
          </a:prstGeom>
          <a:noFill/>
          <a:ln>
            <a:noFill/>
          </a:ln>
        </p:spPr>
      </p:pic>
    </p:spTree>
    <p:extLst>
      <p:ext uri="{BB962C8B-B14F-4D97-AF65-F5344CB8AC3E}">
        <p14:creationId xmlns:p14="http://schemas.microsoft.com/office/powerpoint/2010/main" val="17187139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C4CED-B7E6-4F45-A995-FBA8507F9552}"/>
              </a:ext>
            </a:extLst>
          </p:cNvPr>
          <p:cNvSpPr>
            <a:spLocks noGrp="1"/>
          </p:cNvSpPr>
          <p:nvPr>
            <p:ph type="title"/>
          </p:nvPr>
        </p:nvSpPr>
        <p:spPr>
          <a:xfrm>
            <a:off x="457200" y="7939"/>
            <a:ext cx="8229600" cy="1143000"/>
          </a:xfrm>
          <a:noFill/>
        </p:spPr>
        <p:txBody>
          <a:bodyPr>
            <a:normAutofit/>
          </a:bodyPr>
          <a:lstStyle/>
          <a:p>
            <a:r>
              <a:rPr lang="fr-CA" sz="3600" b="1" dirty="0">
                <a:solidFill>
                  <a:srgbClr val="0078AE"/>
                </a:solidFill>
                <a:latin typeface="Arial" panose="020B0604020202020204" pitchFamily="34" charset="0"/>
                <a:cs typeface="Arial" panose="020B0604020202020204" pitchFamily="34" charset="0"/>
              </a:rPr>
              <a:t>Risk </a:t>
            </a:r>
            <a:r>
              <a:rPr lang="fr-CA" sz="3600" b="1" dirty="0" err="1">
                <a:solidFill>
                  <a:srgbClr val="0078AE"/>
                </a:solidFill>
                <a:latin typeface="Arial" panose="020B0604020202020204" pitchFamily="34" charset="0"/>
                <a:cs typeface="Arial" panose="020B0604020202020204" pitchFamily="34" charset="0"/>
              </a:rPr>
              <a:t>factors</a:t>
            </a:r>
            <a:r>
              <a:rPr lang="fr-CA" sz="3600" b="1" dirty="0">
                <a:solidFill>
                  <a:srgbClr val="0078AE"/>
                </a:solidFill>
                <a:latin typeface="Arial" panose="020B0604020202020204" pitchFamily="34" charset="0"/>
                <a:cs typeface="Arial" panose="020B0604020202020204" pitchFamily="34" charset="0"/>
              </a:rPr>
              <a:t> – </a:t>
            </a:r>
            <a:r>
              <a:rPr lang="fr-CA" sz="3600" b="1" dirty="0" err="1">
                <a:solidFill>
                  <a:srgbClr val="0078AE"/>
                </a:solidFill>
                <a:latin typeface="Arial" panose="020B0604020202020204" pitchFamily="34" charset="0"/>
                <a:cs typeface="Arial" panose="020B0604020202020204" pitchFamily="34" charset="0"/>
              </a:rPr>
              <a:t>complex</a:t>
            </a:r>
            <a:r>
              <a:rPr lang="fr-CA" sz="3600" b="1" dirty="0">
                <a:solidFill>
                  <a:srgbClr val="0078AE"/>
                </a:solidFill>
                <a:latin typeface="Arial" panose="020B0604020202020204" pitchFamily="34" charset="0"/>
                <a:cs typeface="Arial" panose="020B0604020202020204" pitchFamily="34" charset="0"/>
              </a:rPr>
              <a:t> &amp; interactive</a:t>
            </a:r>
            <a:endParaRPr lang="en-CA" sz="3600" b="1" dirty="0">
              <a:solidFill>
                <a:srgbClr val="0078AE"/>
              </a:solidFill>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B886E206-A118-4EAE-AAE0-41A2B2864DB8}"/>
              </a:ext>
            </a:extLst>
          </p:cNvPr>
          <p:cNvSpPr>
            <a:spLocks noGrp="1"/>
          </p:cNvSpPr>
          <p:nvPr>
            <p:ph type="ftr" sz="quarter" idx="11"/>
          </p:nvPr>
        </p:nvSpPr>
        <p:spPr/>
        <p:txBody>
          <a:bodyPr/>
          <a:lstStyle/>
          <a:p>
            <a:r>
              <a:rPr lang="en-US"/>
              <a:t>Champlain Stay on Your Feet</a:t>
            </a:r>
          </a:p>
        </p:txBody>
      </p:sp>
      <p:sp>
        <p:nvSpPr>
          <p:cNvPr id="5" name="Slide Number Placeholder 4">
            <a:extLst>
              <a:ext uri="{FF2B5EF4-FFF2-40B4-BE49-F238E27FC236}">
                <a16:creationId xmlns:a16="http://schemas.microsoft.com/office/drawing/2014/main" id="{66CD2F49-33D9-4EBB-A76D-3A430785E12A}"/>
              </a:ext>
            </a:extLst>
          </p:cNvPr>
          <p:cNvSpPr>
            <a:spLocks noGrp="1"/>
          </p:cNvSpPr>
          <p:nvPr>
            <p:ph type="sldNum" sz="quarter" idx="12"/>
          </p:nvPr>
        </p:nvSpPr>
        <p:spPr/>
        <p:txBody>
          <a:bodyPr/>
          <a:lstStyle/>
          <a:p>
            <a:fld id="{2CBC414F-8CEA-E34B-B377-8977CE6885D6}" type="slidenum">
              <a:rPr lang="en-US" smtClean="0"/>
              <a:t>19</a:t>
            </a:fld>
            <a:endParaRPr lang="en-US"/>
          </a:p>
        </p:txBody>
      </p:sp>
      <p:pic>
        <p:nvPicPr>
          <p:cNvPr id="6" name="Picture 2">
            <a:extLst>
              <a:ext uri="{FF2B5EF4-FFF2-40B4-BE49-F238E27FC236}">
                <a16:creationId xmlns:a16="http://schemas.microsoft.com/office/drawing/2014/main" id="{F909040D-B324-4ECC-B7EC-1A93317CA6C9}"/>
              </a:ext>
            </a:extLst>
          </p:cNvPr>
          <p:cNvPicPr>
            <a:picLocks noChangeAspect="1" noChangeArrowheads="1"/>
          </p:cNvPicPr>
          <p:nvPr/>
        </p:nvPicPr>
        <p:blipFill rotWithShape="1">
          <a:blip r:embed="rId3" cstate="print"/>
          <a:srcRect b="4675"/>
          <a:stretch/>
        </p:blipFill>
        <p:spPr bwMode="auto">
          <a:xfrm>
            <a:off x="457200" y="928894"/>
            <a:ext cx="8382000" cy="5045186"/>
          </a:xfrm>
          <a:prstGeom prst="rect">
            <a:avLst/>
          </a:prstGeom>
          <a:noFill/>
          <a:ln w="9525">
            <a:noFill/>
            <a:miter lim="800000"/>
            <a:headEnd/>
            <a:tailEnd/>
          </a:ln>
        </p:spPr>
      </p:pic>
      <p:pic>
        <p:nvPicPr>
          <p:cNvPr id="7" name="Picture 6" descr="C:\Users\drossy\Downloads\image001 (3).png">
            <a:extLst>
              <a:ext uri="{FF2B5EF4-FFF2-40B4-BE49-F238E27FC236}">
                <a16:creationId xmlns:a16="http://schemas.microsoft.com/office/drawing/2014/main" id="{E3E8F08B-DEA2-4781-9625-EE62BFC8D90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5974080"/>
            <a:ext cx="1058267" cy="883920"/>
          </a:xfrm>
          <a:prstGeom prst="rect">
            <a:avLst/>
          </a:prstGeom>
          <a:noFill/>
          <a:ln>
            <a:noFill/>
          </a:ln>
        </p:spPr>
      </p:pic>
      <p:sp>
        <p:nvSpPr>
          <p:cNvPr id="3" name="TextBox 2">
            <a:extLst>
              <a:ext uri="{FF2B5EF4-FFF2-40B4-BE49-F238E27FC236}">
                <a16:creationId xmlns:a16="http://schemas.microsoft.com/office/drawing/2014/main" id="{1822F025-F60B-4C33-B692-0DCFC18D4335}"/>
              </a:ext>
            </a:extLst>
          </p:cNvPr>
          <p:cNvSpPr txBox="1"/>
          <p:nvPr/>
        </p:nvSpPr>
        <p:spPr>
          <a:xfrm>
            <a:off x="5021731" y="5921486"/>
            <a:ext cx="3962623" cy="307777"/>
          </a:xfrm>
          <a:prstGeom prst="rect">
            <a:avLst/>
          </a:prstGeom>
          <a:noFill/>
        </p:spPr>
        <p:txBody>
          <a:bodyPr wrap="none" rtlCol="0">
            <a:spAutoFit/>
          </a:bodyPr>
          <a:lstStyle/>
          <a:p>
            <a:r>
              <a:rPr lang="en-US" sz="1400" dirty="0">
                <a:solidFill>
                  <a:srgbClr val="585858"/>
                </a:solidFill>
              </a:rPr>
              <a:t>Update from: Scott, </a:t>
            </a:r>
            <a:r>
              <a:rPr lang="en-US" sz="1400" dirty="0" err="1">
                <a:solidFill>
                  <a:srgbClr val="585858"/>
                </a:solidFill>
              </a:rPr>
              <a:t>Dukeshire</a:t>
            </a:r>
            <a:r>
              <a:rPr lang="en-US" sz="1400" dirty="0">
                <a:solidFill>
                  <a:srgbClr val="585858"/>
                </a:solidFill>
              </a:rPr>
              <a:t>, Gallagher, &amp; Scanlan</a:t>
            </a:r>
          </a:p>
        </p:txBody>
      </p:sp>
    </p:spTree>
    <p:extLst>
      <p:ext uri="{BB962C8B-B14F-4D97-AF65-F5344CB8AC3E}">
        <p14:creationId xmlns:p14="http://schemas.microsoft.com/office/powerpoint/2010/main" val="35435323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8BF0B87-2B87-49F3-8140-7D85341C1886}"/>
              </a:ext>
            </a:extLst>
          </p:cNvPr>
          <p:cNvSpPr>
            <a:spLocks noGrp="1"/>
          </p:cNvSpPr>
          <p:nvPr>
            <p:ph type="title"/>
          </p:nvPr>
        </p:nvSpPr>
        <p:spPr>
          <a:xfrm>
            <a:off x="0" y="0"/>
            <a:ext cx="9144000" cy="1143000"/>
          </a:xfrm>
          <a:solidFill>
            <a:schemeClr val="tx1"/>
          </a:solidFill>
        </p:spPr>
        <p:txBody>
          <a:bodyPr>
            <a:normAutofit/>
          </a:bodyPr>
          <a:lstStyle/>
          <a:p>
            <a:pPr algn="l"/>
            <a:r>
              <a:rPr lang="en-CA" sz="2800" b="1" dirty="0">
                <a:solidFill>
                  <a:sysClr val="windowText" lastClr="000000"/>
                </a:solidFill>
                <a:latin typeface="Arial" panose="020B0604020202020204" pitchFamily="34" charset="0"/>
                <a:cs typeface="Arial" panose="020B0604020202020204" pitchFamily="34" charset="0"/>
              </a:rPr>
              <a:t>	This Falls Prevention teaching module is a 	collaborative regional strategy among the: </a:t>
            </a:r>
            <a:endParaRPr lang="en-CA" sz="2800" b="1" dirty="0">
              <a:latin typeface="Arial" panose="020B0604020202020204" pitchFamily="34" charset="0"/>
              <a:cs typeface="Arial" panose="020B0604020202020204" pitchFamily="34" charset="0"/>
            </a:endParaRPr>
          </a:p>
        </p:txBody>
      </p:sp>
      <p:pic>
        <p:nvPicPr>
          <p:cNvPr id="4" name="Content Placeholder 3" descr="C:\Users\drossy\Downloads\image001 (3).png">
            <a:extLst>
              <a:ext uri="{FF2B5EF4-FFF2-40B4-BE49-F238E27FC236}">
                <a16:creationId xmlns:a16="http://schemas.microsoft.com/office/drawing/2014/main" id="{D9EE2479-8F2D-4A04-B442-7BF19E358E53}"/>
              </a:ext>
            </a:extLst>
          </p:cNvPr>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bwMode="auto">
          <a:xfrm>
            <a:off x="11434" y="5676900"/>
            <a:ext cx="1259832" cy="1143000"/>
          </a:xfrm>
          <a:prstGeom prst="rect">
            <a:avLst/>
          </a:prstGeom>
          <a:noFill/>
          <a:ln>
            <a:noFill/>
          </a:ln>
        </p:spPr>
      </p:pic>
      <p:sp>
        <p:nvSpPr>
          <p:cNvPr id="5" name="Content Placeholder 2">
            <a:extLst>
              <a:ext uri="{FF2B5EF4-FFF2-40B4-BE49-F238E27FC236}">
                <a16:creationId xmlns:a16="http://schemas.microsoft.com/office/drawing/2014/main" id="{F8142C96-CB6B-4188-B1FF-BEA4715668A7}"/>
              </a:ext>
            </a:extLst>
          </p:cNvPr>
          <p:cNvSpPr txBox="1">
            <a:spLocks/>
          </p:cNvSpPr>
          <p:nvPr/>
        </p:nvSpPr>
        <p:spPr>
          <a:xfrm>
            <a:off x="175268" y="952500"/>
            <a:ext cx="8676632" cy="59055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CA" sz="2400" b="0" i="0" u="none" strike="noStrike" kern="1200" cap="none" spc="0" normalizeH="0" baseline="0" noProof="0" dirty="0">
              <a:ln>
                <a:noFill/>
              </a:ln>
              <a:effectLst/>
              <a:uLnTx/>
              <a:uFillTx/>
              <a:latin typeface="Calibri" panose="020F0502020204030204"/>
              <a:cs typeface="Calibri"/>
            </a:endParaRPr>
          </a:p>
          <a:p>
            <a:pPr marL="685800" marR="0" lvl="1" indent="-228600" algn="l" defTabSz="914400" rtl="0" eaLnBrk="1" fontAlgn="auto" latinLnBrk="0" hangingPunct="1">
              <a:lnSpc>
                <a:spcPct val="100000"/>
              </a:lnSpc>
              <a:spcBef>
                <a:spcPts val="500"/>
              </a:spcBef>
              <a:spcAft>
                <a:spcPts val="0"/>
              </a:spcAft>
              <a:buClrTx/>
              <a:buSzTx/>
              <a:buFont typeface="Wingdings" pitchFamily="2" charset="2"/>
              <a:buChar char="ü"/>
              <a:tabLst/>
              <a:defRPr/>
            </a:pPr>
            <a:r>
              <a:rPr kumimoji="0" lang="en-CA" sz="24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Government of Ontario</a:t>
            </a:r>
            <a:endParaRPr lang="en-CA" sz="24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685800" marR="0" lvl="1" indent="-228600" algn="l" defTabSz="914400" rtl="0" eaLnBrk="1" fontAlgn="auto" latinLnBrk="0" hangingPunct="1">
              <a:lnSpc>
                <a:spcPct val="100000"/>
              </a:lnSpc>
              <a:spcBef>
                <a:spcPts val="500"/>
              </a:spcBef>
              <a:spcAft>
                <a:spcPts val="0"/>
              </a:spcAft>
              <a:buClrTx/>
              <a:buSzTx/>
              <a:buFont typeface="Wingdings" pitchFamily="2" charset="2"/>
              <a:buChar char="ü"/>
              <a:tabLst/>
              <a:defRPr/>
            </a:pPr>
            <a:r>
              <a:rPr kumimoji="0" lang="en-CA" sz="24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Champlain Fall Prevention Stay on Your Feet Program</a:t>
            </a:r>
            <a:endParaRPr lang="en-CA" sz="24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685800" marR="0" lvl="1" indent="-228600" algn="l" defTabSz="914400" rtl="0" eaLnBrk="1" fontAlgn="auto" latinLnBrk="0" hangingPunct="1">
              <a:lnSpc>
                <a:spcPct val="100000"/>
              </a:lnSpc>
              <a:spcBef>
                <a:spcPts val="500"/>
              </a:spcBef>
              <a:spcAft>
                <a:spcPts val="0"/>
              </a:spcAft>
              <a:buClrTx/>
              <a:buSzTx/>
              <a:buFont typeface="Wingdings" pitchFamily="2" charset="2"/>
              <a:buChar char="ü"/>
              <a:tabLst/>
              <a:defRPr/>
            </a:pPr>
            <a:r>
              <a:rPr kumimoji="0" lang="en-CA" sz="24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Champlain </a:t>
            </a:r>
            <a:r>
              <a:rPr lang="en-CA" dirty="0">
                <a:solidFill>
                  <a:sysClr val="windowText" lastClr="000000"/>
                </a:solidFill>
                <a:latin typeface="Arial" panose="020B0604020202020204" pitchFamily="34" charset="0"/>
                <a:cs typeface="Arial" panose="020B0604020202020204" pitchFamily="34" charset="0"/>
              </a:rPr>
              <a:t>Fall Prevention Steering Committee</a:t>
            </a:r>
            <a:r>
              <a:rPr kumimoji="0" lang="en-CA" sz="24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aims to reduce the frequency, severity and impact of preventable falls among older adults living in the region.</a:t>
            </a:r>
            <a:endParaRPr lang="en-CA" sz="24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685800" marR="0" lvl="1" indent="-228600" algn="l" defTabSz="914400" rtl="0" eaLnBrk="1" fontAlgn="auto" latinLnBrk="0" hangingPunct="1">
              <a:lnSpc>
                <a:spcPct val="100000"/>
              </a:lnSpc>
              <a:spcBef>
                <a:spcPts val="500"/>
              </a:spcBef>
              <a:spcAft>
                <a:spcPts val="0"/>
              </a:spcAft>
              <a:buClrTx/>
              <a:buSzTx/>
              <a:buFont typeface="Wingdings" pitchFamily="2" charset="2"/>
              <a:buChar char="ü"/>
              <a:tabLst/>
              <a:defRPr/>
            </a:pPr>
            <a:r>
              <a:rPr kumimoji="0" lang="en-CA" sz="24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Regional Geriatric Program of Eastern Ontario</a:t>
            </a:r>
            <a:endParaRPr lang="en-CA" sz="24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lvl="1">
              <a:lnSpc>
                <a:spcPct val="100000"/>
              </a:lnSpc>
              <a:buFont typeface="Wingdings" pitchFamily="2" charset="2"/>
              <a:buChar char="ü"/>
              <a:defRPr/>
            </a:pPr>
            <a:r>
              <a:rPr lang="en-CA" dirty="0">
                <a:solidFill>
                  <a:srgbClr val="000000"/>
                </a:solidFill>
                <a:latin typeface="Arial"/>
                <a:cs typeface="Arial"/>
              </a:rPr>
              <a:t> </a:t>
            </a:r>
            <a:r>
              <a:rPr kumimoji="0" lang="en-CA" sz="2400" b="0" i="0" u="none" strike="noStrike" kern="1200" cap="none" spc="0" normalizeH="0" baseline="0" noProof="0" dirty="0">
                <a:ln>
                  <a:noFill/>
                </a:ln>
                <a:solidFill>
                  <a:srgbClr val="000000"/>
                </a:solidFill>
                <a:effectLst/>
                <a:uLnTx/>
                <a:uFillTx/>
                <a:latin typeface="Arial"/>
                <a:cs typeface="Arial"/>
              </a:rPr>
              <a:t>And 4 Champlain Regional Public Health Units</a:t>
            </a:r>
            <a:r>
              <a:rPr kumimoji="0" lang="en-CA" b="0" i="0" u="none" strike="noStrike" kern="1200" cap="none" spc="0" normalizeH="0" baseline="0" noProof="0" dirty="0">
                <a:ln>
                  <a:noFill/>
                </a:ln>
                <a:solidFill>
                  <a:srgbClr val="000000"/>
                </a:solidFill>
                <a:effectLst/>
                <a:uLnTx/>
                <a:uFillTx/>
                <a:latin typeface="Arial"/>
                <a:cs typeface="Arial"/>
              </a:rPr>
              <a:t>: Eastern Ontario Health Unit, Leeds, Grenville &amp; Lanark District Health Unit, Ottawa Public Health, Renfrew County &amp; District Health Unit.</a:t>
            </a:r>
            <a:endParaRPr lang="en-CA" b="0" i="0" u="none" strike="noStrike" kern="1200" cap="none" spc="0" normalizeH="0" baseline="0" noProof="0" dirty="0">
              <a:ln>
                <a:noFill/>
              </a:ln>
              <a:solidFill>
                <a:srgbClr val="000000"/>
              </a:solidFill>
              <a:effectLst/>
              <a:uLnTx/>
              <a:uFillTx/>
              <a:latin typeface="Arial"/>
              <a:cs typeface="Arial"/>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C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6399B847-3BE7-4178-A1C6-DA036AFD2583}"/>
              </a:ext>
            </a:extLst>
          </p:cNvPr>
          <p:cNvSpPr txBox="1">
            <a:spLocks/>
          </p:cNvSpPr>
          <p:nvPr/>
        </p:nvSpPr>
        <p:spPr>
          <a:xfrm>
            <a:off x="628650" y="36512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CA"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1456990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 name="Rectangle 71">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195918" y="4577975"/>
            <a:ext cx="5654511"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8430028-D98C-4926-AE23-C57FA0F5851B}"/>
              </a:ext>
            </a:extLst>
          </p:cNvPr>
          <p:cNvSpPr>
            <a:spLocks noGrp="1"/>
          </p:cNvSpPr>
          <p:nvPr>
            <p:ph type="title"/>
          </p:nvPr>
        </p:nvSpPr>
        <p:spPr>
          <a:xfrm>
            <a:off x="3452601" y="4741948"/>
            <a:ext cx="5122140" cy="862031"/>
          </a:xfrm>
        </p:spPr>
        <p:txBody>
          <a:bodyPr vert="horz" lIns="91440" tIns="45720" rIns="91440" bIns="45720" rtlCol="0" anchor="b">
            <a:normAutofit/>
          </a:bodyPr>
          <a:lstStyle/>
          <a:p>
            <a:pPr algn="l" defTabSz="914400">
              <a:lnSpc>
                <a:spcPct val="90000"/>
              </a:lnSpc>
            </a:pPr>
            <a:r>
              <a:rPr lang="en-US" sz="2700" b="1" kern="1200">
                <a:solidFill>
                  <a:srgbClr val="FFFFFF"/>
                </a:solidFill>
                <a:latin typeface="+mj-lt"/>
                <a:ea typeface="+mj-ea"/>
                <a:cs typeface="+mj-cs"/>
              </a:rPr>
              <a:t>Falls are everyone’s responsibility</a:t>
            </a:r>
          </a:p>
        </p:txBody>
      </p:sp>
      <p:pic>
        <p:nvPicPr>
          <p:cNvPr id="19" name="Picture 18" descr="family.jpg">
            <a:extLst>
              <a:ext uri="{FF2B5EF4-FFF2-40B4-BE49-F238E27FC236}">
                <a16:creationId xmlns:a16="http://schemas.microsoft.com/office/drawing/2014/main" id="{E4B16211-720E-4348-8B6C-3F9AF0D5D22D}"/>
              </a:ext>
            </a:extLst>
          </p:cNvPr>
          <p:cNvPicPr>
            <a:picLocks noChangeAspect="1"/>
          </p:cNvPicPr>
          <p:nvPr/>
        </p:nvPicPr>
        <p:blipFill rotWithShape="1">
          <a:blip r:embed="rId3" cstate="print"/>
          <a:srcRect t="2464" r="-6" b="2458"/>
          <a:stretch/>
        </p:blipFill>
        <p:spPr>
          <a:xfrm>
            <a:off x="238227" y="321734"/>
            <a:ext cx="2848177" cy="2010551"/>
          </a:xfrm>
          <a:prstGeom prst="rect">
            <a:avLst/>
          </a:prstGeom>
        </p:spPr>
      </p:pic>
      <p:pic>
        <p:nvPicPr>
          <p:cNvPr id="9" name="Picture 9" descr="C:\Users\eohuvisitor\AppData\Local\Microsoft\Windows\Temporary Internet Files\Content.IE5\V8ZU8EJG\MP900448297[1].jpg">
            <a:extLst>
              <a:ext uri="{FF2B5EF4-FFF2-40B4-BE49-F238E27FC236}">
                <a16:creationId xmlns:a16="http://schemas.microsoft.com/office/drawing/2014/main" id="{FE07AB6A-ECCB-43AA-99BF-1315DEC81FC1}"/>
              </a:ext>
            </a:extLst>
          </p:cNvPr>
          <p:cNvPicPr>
            <a:picLocks noChangeAspect="1" noChangeArrowheads="1"/>
          </p:cNvPicPr>
          <p:nvPr/>
        </p:nvPicPr>
        <p:blipFill rotWithShape="1">
          <a:blip r:embed="rId4" cstate="print">
            <a:extLst/>
          </a:blip>
          <a:srcRect r="2" b="3544"/>
          <a:stretch/>
        </p:blipFill>
        <p:spPr bwMode="auto">
          <a:xfrm>
            <a:off x="3151911" y="321732"/>
            <a:ext cx="2845104" cy="4111323"/>
          </a:xfrm>
          <a:prstGeom prst="rect">
            <a:avLst/>
          </a:prstGeom>
          <a:noFill/>
        </p:spPr>
      </p:pic>
      <p:pic>
        <p:nvPicPr>
          <p:cNvPr id="24" name="Picture 2" descr="C:\Users\eohuvisitor\AppData\Local\Microsoft\Windows\Temporary Internet Files\Content.IE5\V8ZU8EJG\2012 Stock Photos Karl Butler-251.jpg">
            <a:extLst>
              <a:ext uri="{FF2B5EF4-FFF2-40B4-BE49-F238E27FC236}">
                <a16:creationId xmlns:a16="http://schemas.microsoft.com/office/drawing/2014/main" id="{297ED037-3F64-4B5E-A8A0-47E7AF778BE6}"/>
              </a:ext>
            </a:extLst>
          </p:cNvPr>
          <p:cNvPicPr>
            <a:picLocks noChangeAspect="1" noChangeArrowheads="1"/>
          </p:cNvPicPr>
          <p:nvPr/>
        </p:nvPicPr>
        <p:blipFill rotWithShape="1">
          <a:blip r:embed="rId5" cstate="print">
            <a:extLst/>
          </a:blip>
          <a:srcRect l="5431" r="-2" b="-2"/>
          <a:stretch/>
        </p:blipFill>
        <p:spPr bwMode="auto">
          <a:xfrm>
            <a:off x="6064632" y="321733"/>
            <a:ext cx="2848488" cy="2010552"/>
          </a:xfrm>
          <a:prstGeom prst="rect">
            <a:avLst/>
          </a:prstGeom>
          <a:noFill/>
        </p:spPr>
      </p:pic>
      <p:pic>
        <p:nvPicPr>
          <p:cNvPr id="12" name="Picture 22" descr="C:\Users\eohuvisitor\AppData\Local\Microsoft\Windows\Temporary Internet Files\Content.IE5\V8ZU8EJG\MP900399796[1].jpg">
            <a:extLst>
              <a:ext uri="{FF2B5EF4-FFF2-40B4-BE49-F238E27FC236}">
                <a16:creationId xmlns:a16="http://schemas.microsoft.com/office/drawing/2014/main" id="{1B98744A-29DF-4A73-BC55-3089DFB55F75}"/>
              </a:ext>
            </a:extLst>
          </p:cNvPr>
          <p:cNvPicPr>
            <a:picLocks noChangeAspect="1" noChangeArrowheads="1"/>
          </p:cNvPicPr>
          <p:nvPr/>
        </p:nvPicPr>
        <p:blipFill rotWithShape="1">
          <a:blip r:embed="rId6" cstate="print"/>
          <a:srcRect r="5659" b="-4"/>
          <a:stretch/>
        </p:blipFill>
        <p:spPr bwMode="auto">
          <a:xfrm>
            <a:off x="238225" y="2422097"/>
            <a:ext cx="2846070" cy="2013804"/>
          </a:xfrm>
          <a:prstGeom prst="rect">
            <a:avLst/>
          </a:prstGeom>
          <a:noFill/>
        </p:spPr>
      </p:pic>
      <p:pic>
        <p:nvPicPr>
          <p:cNvPr id="23" name="Picture 7" descr="C:\Users\eohuvisitor\AppData\Local\Microsoft\Windows\Temporary Internet Files\Content.IE5\KR5QBWG9\IMG_0514.jpg">
            <a:extLst>
              <a:ext uri="{FF2B5EF4-FFF2-40B4-BE49-F238E27FC236}">
                <a16:creationId xmlns:a16="http://schemas.microsoft.com/office/drawing/2014/main" id="{34F7A0A0-824E-47D9-8134-9B3664DBF597}"/>
              </a:ext>
            </a:extLst>
          </p:cNvPr>
          <p:cNvPicPr>
            <a:picLocks noChangeAspect="1" noChangeArrowheads="1"/>
          </p:cNvPicPr>
          <p:nvPr/>
        </p:nvPicPr>
        <p:blipFill rotWithShape="1">
          <a:blip r:embed="rId7" cstate="print"/>
          <a:srcRect r="-3" b="6336"/>
          <a:stretch/>
        </p:blipFill>
        <p:spPr bwMode="auto">
          <a:xfrm>
            <a:off x="6062214" y="2431705"/>
            <a:ext cx="2848487" cy="2000947"/>
          </a:xfrm>
          <a:prstGeom prst="rect">
            <a:avLst/>
          </a:prstGeom>
          <a:noFill/>
        </p:spPr>
      </p:pic>
      <p:cxnSp>
        <p:nvCxnSpPr>
          <p:cNvPr id="77" name="Straight Connector 73">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39950" y="5694097"/>
            <a:ext cx="4114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115CA289-32DB-495B-9091-368749F1012B}"/>
              </a:ext>
            </a:extLst>
          </p:cNvPr>
          <p:cNvSpPr>
            <a:spLocks noGrp="1"/>
          </p:cNvSpPr>
          <p:nvPr>
            <p:ph type="ftr" sz="quarter" idx="11"/>
          </p:nvPr>
        </p:nvSpPr>
        <p:spPr>
          <a:xfrm>
            <a:off x="2737184" y="6536267"/>
            <a:ext cx="3669631" cy="306928"/>
          </a:xfrm>
        </p:spPr>
        <p:txBody>
          <a:bodyPr vert="horz" lIns="91440" tIns="45720" rIns="91440" bIns="45720" rtlCol="0" anchor="ctr">
            <a:normAutofit/>
          </a:bodyPr>
          <a:lstStyle/>
          <a:p>
            <a:pPr defTabSz="914400">
              <a:spcAft>
                <a:spcPts val="600"/>
              </a:spcAft>
            </a:pPr>
            <a:r>
              <a:rPr lang="en-US" sz="1000" kern="1200">
                <a:solidFill>
                  <a:schemeClr val="tx1">
                    <a:lumMod val="75000"/>
                    <a:lumOff val="25000"/>
                  </a:schemeClr>
                </a:solidFill>
                <a:latin typeface="+mn-lt"/>
                <a:ea typeface="+mn-ea"/>
                <a:cs typeface="+mn-cs"/>
              </a:rPr>
              <a:t>Champlain Stay on Your Feet</a:t>
            </a:r>
          </a:p>
        </p:txBody>
      </p:sp>
      <p:pic>
        <p:nvPicPr>
          <p:cNvPr id="22" name="Picture 82" descr="C:\Users\eohuvisitor\AppData\Local\Microsoft\Windows\Temporary Internet Files\Content.IE5\KR5QBWG9\MP900400941[1].jpg">
            <a:extLst>
              <a:ext uri="{FF2B5EF4-FFF2-40B4-BE49-F238E27FC236}">
                <a16:creationId xmlns:a16="http://schemas.microsoft.com/office/drawing/2014/main" id="{545204DA-F71B-4079-9E24-E30ECD558C8B}"/>
              </a:ext>
            </a:extLst>
          </p:cNvPr>
          <p:cNvPicPr>
            <a:picLocks noChangeAspect="1" noChangeArrowheads="1"/>
          </p:cNvPicPr>
          <p:nvPr/>
        </p:nvPicPr>
        <p:blipFill rotWithShape="1">
          <a:blip r:embed="rId8" cstate="print">
            <a:extLst/>
          </a:blip>
          <a:srcRect r="-2" b="11694"/>
          <a:stretch/>
        </p:blipFill>
        <p:spPr bwMode="auto">
          <a:xfrm>
            <a:off x="238225" y="4525716"/>
            <a:ext cx="2846070" cy="2010551"/>
          </a:xfrm>
          <a:prstGeom prst="rect">
            <a:avLst/>
          </a:prstGeom>
          <a:noFill/>
        </p:spPr>
      </p:pic>
      <p:sp>
        <p:nvSpPr>
          <p:cNvPr id="5" name="Slide Number Placeholder 4">
            <a:extLst>
              <a:ext uri="{FF2B5EF4-FFF2-40B4-BE49-F238E27FC236}">
                <a16:creationId xmlns:a16="http://schemas.microsoft.com/office/drawing/2014/main" id="{04A205BB-D643-4B73-8348-E7223FD115D3}"/>
              </a:ext>
            </a:extLst>
          </p:cNvPr>
          <p:cNvSpPr>
            <a:spLocks noGrp="1"/>
          </p:cNvSpPr>
          <p:nvPr>
            <p:ph type="sldNum" sz="quarter" idx="12"/>
          </p:nvPr>
        </p:nvSpPr>
        <p:spPr>
          <a:xfrm>
            <a:off x="6793029" y="6536267"/>
            <a:ext cx="2057400" cy="306928"/>
          </a:xfrm>
        </p:spPr>
        <p:txBody>
          <a:bodyPr vert="horz" lIns="91440" tIns="45720" rIns="91440" bIns="45720" rtlCol="0" anchor="ctr">
            <a:normAutofit/>
          </a:bodyPr>
          <a:lstStyle/>
          <a:p>
            <a:pPr defTabSz="914400">
              <a:spcAft>
                <a:spcPts val="600"/>
              </a:spcAft>
            </a:pPr>
            <a:fld id="{2CBC414F-8CEA-E34B-B377-8977CE6885D6}" type="slidenum">
              <a:rPr lang="en-US" sz="1000">
                <a:solidFill>
                  <a:schemeClr val="tx1">
                    <a:lumMod val="75000"/>
                    <a:lumOff val="25000"/>
                  </a:schemeClr>
                </a:solidFill>
              </a:rPr>
              <a:pPr defTabSz="914400">
                <a:spcAft>
                  <a:spcPts val="600"/>
                </a:spcAft>
              </a:pPr>
              <a:t>20</a:t>
            </a:fld>
            <a:endParaRPr lang="en-US" sz="1000">
              <a:solidFill>
                <a:schemeClr val="tx1">
                  <a:lumMod val="75000"/>
                  <a:lumOff val="25000"/>
                </a:schemeClr>
              </a:solidFill>
            </a:endParaRPr>
          </a:p>
        </p:txBody>
      </p:sp>
      <p:pic>
        <p:nvPicPr>
          <p:cNvPr id="21" name="Picture 20" descr="C:\Users\drossy\Downloads\image001 (3).png">
            <a:extLst>
              <a:ext uri="{FF2B5EF4-FFF2-40B4-BE49-F238E27FC236}">
                <a16:creationId xmlns:a16="http://schemas.microsoft.com/office/drawing/2014/main" id="{BB471BD8-6C0E-476D-AC5F-88A722EFA405}"/>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36888" y="5703751"/>
            <a:ext cx="1248767" cy="1128122"/>
          </a:xfrm>
          <a:prstGeom prst="rect">
            <a:avLst/>
          </a:prstGeom>
          <a:noFill/>
          <a:ln>
            <a:noFill/>
          </a:ln>
        </p:spPr>
      </p:pic>
    </p:spTree>
    <p:extLst>
      <p:ext uri="{BB962C8B-B14F-4D97-AF65-F5344CB8AC3E}">
        <p14:creationId xmlns:p14="http://schemas.microsoft.com/office/powerpoint/2010/main" val="26247554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C46C8-5B78-406B-9494-6980DE00349B}"/>
              </a:ext>
            </a:extLst>
          </p:cNvPr>
          <p:cNvSpPr>
            <a:spLocks noGrp="1"/>
          </p:cNvSpPr>
          <p:nvPr>
            <p:ph type="title"/>
          </p:nvPr>
        </p:nvSpPr>
        <p:spPr>
          <a:xfrm>
            <a:off x="480060" y="5088847"/>
            <a:ext cx="8183880" cy="1128121"/>
          </a:xfrm>
        </p:spPr>
        <p:txBody>
          <a:bodyPr vert="horz" lIns="91440" tIns="45720" rIns="91440" bIns="45720" rtlCol="0" anchor="ctr">
            <a:noAutofit/>
          </a:bodyPr>
          <a:lstStyle/>
          <a:p>
            <a:pPr defTabSz="914400">
              <a:lnSpc>
                <a:spcPct val="90000"/>
              </a:lnSpc>
            </a:pPr>
            <a:r>
              <a:rPr lang="en-US" sz="4000" b="1" dirty="0" err="1">
                <a:solidFill>
                  <a:srgbClr val="0078AE"/>
                </a:solidFill>
              </a:rPr>
              <a:t>Behaviour</a:t>
            </a:r>
            <a:r>
              <a:rPr lang="en-US" sz="4000" b="1" dirty="0">
                <a:solidFill>
                  <a:srgbClr val="0078AE"/>
                </a:solidFill>
              </a:rPr>
              <a:t> factors affecting falls</a:t>
            </a:r>
            <a:br>
              <a:rPr lang="en-US" sz="4000" b="1" dirty="0">
                <a:solidFill>
                  <a:srgbClr val="0078AE"/>
                </a:solidFill>
              </a:rPr>
            </a:br>
            <a:r>
              <a:rPr lang="en-US" sz="4000" b="1" dirty="0">
                <a:solidFill>
                  <a:srgbClr val="0078AE"/>
                </a:solidFill>
              </a:rPr>
              <a:t>stages of change</a:t>
            </a:r>
          </a:p>
        </p:txBody>
      </p:sp>
      <p:pic>
        <p:nvPicPr>
          <p:cNvPr id="6" name="Content Placeholder 3" descr="A screenshot of a cell phone&#10;&#10;Description automatically generated">
            <a:extLst>
              <a:ext uri="{FF2B5EF4-FFF2-40B4-BE49-F238E27FC236}">
                <a16:creationId xmlns:a16="http://schemas.microsoft.com/office/drawing/2014/main" id="{B7939D35-99C9-4380-AB0A-5936CF8696AF}"/>
              </a:ext>
            </a:extLst>
          </p:cNvPr>
          <p:cNvPicPr>
            <a:picLocks noGrp="1" noChangeAspect="1"/>
          </p:cNvPicPr>
          <p:nvPr>
            <p:ph idx="1"/>
          </p:nvPr>
        </p:nvPicPr>
        <p:blipFill rotWithShape="1">
          <a:blip r:embed="rId3"/>
          <a:srcRect r="8" b="2240"/>
          <a:stretch/>
        </p:blipFill>
        <p:spPr>
          <a:xfrm>
            <a:off x="480060" y="233680"/>
            <a:ext cx="8183880" cy="4836795"/>
          </a:xfrm>
          <a:prstGeom prst="rect">
            <a:avLst/>
          </a:prstGeom>
          <a:ln w="19050">
            <a:solidFill>
              <a:schemeClr val="tx1"/>
            </a:solidFill>
            <a:miter lim="800000"/>
          </a:ln>
        </p:spPr>
      </p:pic>
      <p:sp>
        <p:nvSpPr>
          <p:cNvPr id="4" name="Footer Placeholder 3">
            <a:extLst>
              <a:ext uri="{FF2B5EF4-FFF2-40B4-BE49-F238E27FC236}">
                <a16:creationId xmlns:a16="http://schemas.microsoft.com/office/drawing/2014/main" id="{5C8A6081-5CC9-45A8-85F2-0F7B487C9A63}"/>
              </a:ext>
            </a:extLst>
          </p:cNvPr>
          <p:cNvSpPr>
            <a:spLocks noGrp="1"/>
          </p:cNvSpPr>
          <p:nvPr>
            <p:ph type="ftr" sz="quarter" idx="11"/>
          </p:nvPr>
        </p:nvSpPr>
        <p:spPr>
          <a:xfrm>
            <a:off x="3028950" y="6356350"/>
            <a:ext cx="3086100" cy="365125"/>
          </a:xfrm>
        </p:spPr>
        <p:txBody>
          <a:bodyPr vert="horz" lIns="91440" tIns="45720" rIns="91440" bIns="45720" rtlCol="0" anchor="ctr">
            <a:normAutofit/>
          </a:bodyPr>
          <a:lstStyle/>
          <a:p>
            <a:pPr>
              <a:spcAft>
                <a:spcPts val="600"/>
              </a:spcAft>
            </a:pPr>
            <a:r>
              <a:rPr lang="en-US" kern="1200">
                <a:solidFill>
                  <a:schemeClr val="tx1">
                    <a:alpha val="80000"/>
                  </a:schemeClr>
                </a:solidFill>
                <a:latin typeface="+mn-lt"/>
                <a:ea typeface="+mn-ea"/>
                <a:cs typeface="+mn-cs"/>
              </a:rPr>
              <a:t>Champlain Stay on Your Feet</a:t>
            </a:r>
          </a:p>
        </p:txBody>
      </p:sp>
      <p:sp>
        <p:nvSpPr>
          <p:cNvPr id="5" name="Slide Number Placeholder 4">
            <a:extLst>
              <a:ext uri="{FF2B5EF4-FFF2-40B4-BE49-F238E27FC236}">
                <a16:creationId xmlns:a16="http://schemas.microsoft.com/office/drawing/2014/main" id="{2DF940E0-A4BD-4EAA-827C-1D52DE3A7215}"/>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pPr>
            <a:fld id="{2CBC414F-8CEA-E34B-B377-8977CE6885D6}" type="slidenum">
              <a:rPr lang="en-US">
                <a:solidFill>
                  <a:schemeClr val="tx1">
                    <a:alpha val="80000"/>
                  </a:schemeClr>
                </a:solidFill>
              </a:rPr>
              <a:pPr>
                <a:spcAft>
                  <a:spcPts val="600"/>
                </a:spcAft>
              </a:pPr>
              <a:t>21</a:t>
            </a:fld>
            <a:endParaRPr lang="en-US">
              <a:solidFill>
                <a:schemeClr val="tx1">
                  <a:alpha val="80000"/>
                </a:schemeClr>
              </a:solidFill>
            </a:endParaRPr>
          </a:p>
        </p:txBody>
      </p:sp>
      <p:pic>
        <p:nvPicPr>
          <p:cNvPr id="7" name="Picture 6" descr="C:\Users\drossy\Downloads\image001 (3).png">
            <a:extLst>
              <a:ext uri="{FF2B5EF4-FFF2-40B4-BE49-F238E27FC236}">
                <a16:creationId xmlns:a16="http://schemas.microsoft.com/office/drawing/2014/main" id="{A785CC17-B819-4843-9C78-685643CC9EE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6888" y="5703751"/>
            <a:ext cx="1248767" cy="1128122"/>
          </a:xfrm>
          <a:prstGeom prst="rect">
            <a:avLst/>
          </a:prstGeom>
          <a:noFill/>
          <a:ln>
            <a:noFill/>
          </a:ln>
        </p:spPr>
      </p:pic>
    </p:spTree>
    <p:extLst>
      <p:ext uri="{BB962C8B-B14F-4D97-AF65-F5344CB8AC3E}">
        <p14:creationId xmlns:p14="http://schemas.microsoft.com/office/powerpoint/2010/main" val="1842904296"/>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Users\eohuvisitor\AppData\Local\Microsoft\Windows\Temporary Internet Files\Content.IE5\P63RLKY0\MP900439295[1].jpg">
            <a:extLst>
              <a:ext uri="{FF2B5EF4-FFF2-40B4-BE49-F238E27FC236}">
                <a16:creationId xmlns:a16="http://schemas.microsoft.com/office/drawing/2014/main" id="{C54F3531-0E07-4718-A56E-C783476D8A7C}"/>
              </a:ext>
            </a:extLst>
          </p:cNvPr>
          <p:cNvPicPr>
            <a:picLocks noChangeAspect="1" noChangeArrowheads="1"/>
          </p:cNvPicPr>
          <p:nvPr/>
        </p:nvPicPr>
        <p:blipFill rotWithShape="1">
          <a:blip r:embed="rId3" cstate="print">
            <a:alphaModFix amt="20000"/>
          </a:blip>
          <a:srcRect r="11306"/>
          <a:stretch/>
        </p:blipFill>
        <p:spPr bwMode="auto">
          <a:xfrm>
            <a:off x="1" y="-15148"/>
            <a:ext cx="9143999" cy="6873148"/>
          </a:xfrm>
          <a:prstGeom prst="rect">
            <a:avLst/>
          </a:prstGeom>
          <a:noFill/>
        </p:spPr>
      </p:pic>
      <p:sp>
        <p:nvSpPr>
          <p:cNvPr id="2" name="Title 1">
            <a:extLst>
              <a:ext uri="{FF2B5EF4-FFF2-40B4-BE49-F238E27FC236}">
                <a16:creationId xmlns:a16="http://schemas.microsoft.com/office/drawing/2014/main" id="{A32E6BC4-5D15-47C6-858D-D6E95AE6A4B1}"/>
              </a:ext>
            </a:extLst>
          </p:cNvPr>
          <p:cNvSpPr>
            <a:spLocks noGrp="1"/>
          </p:cNvSpPr>
          <p:nvPr>
            <p:ph type="title"/>
          </p:nvPr>
        </p:nvSpPr>
        <p:spPr>
          <a:xfrm>
            <a:off x="457200" y="274638"/>
            <a:ext cx="8229600" cy="1143000"/>
          </a:xfrm>
          <a:noFill/>
        </p:spPr>
        <p:txBody>
          <a:bodyPr>
            <a:normAutofit fontScale="90000"/>
          </a:bodyPr>
          <a:lstStyle/>
          <a:p>
            <a:pPr algn="l"/>
            <a:r>
              <a:rPr lang="fr-CA" b="1" dirty="0">
                <a:solidFill>
                  <a:srgbClr val="0078AE"/>
                </a:solidFill>
                <a:latin typeface="Arial" panose="020B0604020202020204" pitchFamily="34" charset="0"/>
                <a:cs typeface="Arial" panose="020B0604020202020204" pitchFamily="34" charset="0"/>
              </a:rPr>
              <a:t>BEEEACH</a:t>
            </a:r>
            <a:r>
              <a:rPr lang="fr-CA" b="1" dirty="0">
                <a:solidFill>
                  <a:prstClr val="black"/>
                </a:solidFill>
                <a:latin typeface="Arial" panose="020B0604020202020204" pitchFamily="34" charset="0"/>
                <a:cs typeface="Arial" panose="020B0604020202020204" pitchFamily="34" charset="0"/>
              </a:rPr>
              <a:t> </a:t>
            </a:r>
            <a:r>
              <a:rPr lang="fr-CA" b="1" dirty="0" err="1">
                <a:solidFill>
                  <a:srgbClr val="0078AE"/>
                </a:solidFill>
                <a:latin typeface="Arial" panose="020B0604020202020204" pitchFamily="34" charset="0"/>
                <a:cs typeface="Arial" panose="020B0604020202020204" pitchFamily="34" charset="0"/>
              </a:rPr>
              <a:t>Fall</a:t>
            </a:r>
            <a:r>
              <a:rPr lang="fr-CA" b="1" dirty="0">
                <a:solidFill>
                  <a:srgbClr val="0078AE"/>
                </a:solidFill>
                <a:latin typeface="Arial" panose="020B0604020202020204" pitchFamily="34" charset="0"/>
                <a:cs typeface="Arial" panose="020B0604020202020204" pitchFamily="34" charset="0"/>
              </a:rPr>
              <a:t> Prevention Model</a:t>
            </a:r>
            <a:endParaRPr lang="en-CA" b="1" dirty="0">
              <a:solidFill>
                <a:srgbClr val="0078AE"/>
              </a:solidFill>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4ECD5957-7D49-4A47-A313-DE44F7FE6DCF}"/>
              </a:ext>
            </a:extLst>
          </p:cNvPr>
          <p:cNvSpPr>
            <a:spLocks noGrp="1"/>
          </p:cNvSpPr>
          <p:nvPr>
            <p:ph type="ftr" sz="quarter" idx="11"/>
          </p:nvPr>
        </p:nvSpPr>
        <p:spPr>
          <a:xfrm>
            <a:off x="3206997" y="6466748"/>
            <a:ext cx="2895600" cy="365125"/>
          </a:xfrm>
        </p:spPr>
        <p:txBody>
          <a:bodyPr/>
          <a:lstStyle/>
          <a:p>
            <a:r>
              <a:rPr lang="en-US" dirty="0">
                <a:solidFill>
                  <a:srgbClr val="585858"/>
                </a:solidFill>
              </a:rPr>
              <a:t>Champlain Stay on Your Feet</a:t>
            </a:r>
          </a:p>
        </p:txBody>
      </p:sp>
      <p:sp>
        <p:nvSpPr>
          <p:cNvPr id="5" name="Slide Number Placeholder 4">
            <a:extLst>
              <a:ext uri="{FF2B5EF4-FFF2-40B4-BE49-F238E27FC236}">
                <a16:creationId xmlns:a16="http://schemas.microsoft.com/office/drawing/2014/main" id="{174A0686-7BFB-4D8D-8902-80CDAFE86449}"/>
              </a:ext>
            </a:extLst>
          </p:cNvPr>
          <p:cNvSpPr>
            <a:spLocks noGrp="1"/>
          </p:cNvSpPr>
          <p:nvPr>
            <p:ph type="sldNum" sz="quarter" idx="12"/>
          </p:nvPr>
        </p:nvSpPr>
        <p:spPr>
          <a:xfrm>
            <a:off x="6553200" y="6356350"/>
            <a:ext cx="2133600" cy="365125"/>
          </a:xfrm>
        </p:spPr>
        <p:txBody>
          <a:bodyPr/>
          <a:lstStyle/>
          <a:p>
            <a:fld id="{2CBC414F-8CEA-E34B-B377-8977CE6885D6}" type="slidenum">
              <a:rPr lang="en-US" smtClean="0">
                <a:solidFill>
                  <a:srgbClr val="585858"/>
                </a:solidFill>
              </a:rPr>
              <a:t>22</a:t>
            </a:fld>
            <a:endParaRPr lang="en-US" dirty="0">
              <a:solidFill>
                <a:srgbClr val="585858"/>
              </a:solidFill>
            </a:endParaRPr>
          </a:p>
        </p:txBody>
      </p:sp>
      <p:sp>
        <p:nvSpPr>
          <p:cNvPr id="7" name="TextBox 6">
            <a:extLst>
              <a:ext uri="{FF2B5EF4-FFF2-40B4-BE49-F238E27FC236}">
                <a16:creationId xmlns:a16="http://schemas.microsoft.com/office/drawing/2014/main" id="{E4B650ED-7464-4A25-B57C-4C9402E8799C}"/>
              </a:ext>
            </a:extLst>
          </p:cNvPr>
          <p:cNvSpPr txBox="1"/>
          <p:nvPr/>
        </p:nvSpPr>
        <p:spPr>
          <a:xfrm>
            <a:off x="1237483" y="5909723"/>
            <a:ext cx="2819400" cy="646331"/>
          </a:xfrm>
          <a:prstGeom prst="rect">
            <a:avLst/>
          </a:prstGeom>
          <a:noFill/>
        </p:spPr>
        <p:txBody>
          <a:bodyPr wrap="square" rtlCol="0">
            <a:spAutoFit/>
          </a:bodyPr>
          <a:lstStyle/>
          <a:p>
            <a:pPr algn="ctr"/>
            <a:r>
              <a:rPr lang="en-CA" b="1" dirty="0">
                <a:solidFill>
                  <a:srgbClr val="585858"/>
                </a:solidFill>
              </a:rPr>
              <a:t>Canadian Falls Prevention Curriculum - 2017</a:t>
            </a:r>
          </a:p>
        </p:txBody>
      </p:sp>
      <p:graphicFrame>
        <p:nvGraphicFramePr>
          <p:cNvPr id="8" name="Content Placeholder 3">
            <a:extLst>
              <a:ext uri="{FF2B5EF4-FFF2-40B4-BE49-F238E27FC236}">
                <a16:creationId xmlns:a16="http://schemas.microsoft.com/office/drawing/2014/main" id="{DBE4DE6B-CF1F-45CB-81D2-65EFBED627ED}"/>
              </a:ext>
            </a:extLst>
          </p:cNvPr>
          <p:cNvGraphicFramePr>
            <a:graphicFrameLocks noGrp="1"/>
          </p:cNvGraphicFramePr>
          <p:nvPr>
            <p:ph idx="1"/>
            <p:extLst>
              <p:ext uri="{D42A27DB-BD31-4B8C-83A1-F6EECF244321}">
                <p14:modId xmlns:p14="http://schemas.microsoft.com/office/powerpoint/2010/main" val="2520939761"/>
              </p:ext>
            </p:extLst>
          </p:nvPr>
        </p:nvGraphicFramePr>
        <p:xfrm>
          <a:off x="457200" y="1193800"/>
          <a:ext cx="8229600" cy="513642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Picture 9" descr="C:\Users\drossy\Downloads\image001 (3).png">
            <a:extLst>
              <a:ext uri="{FF2B5EF4-FFF2-40B4-BE49-F238E27FC236}">
                <a16:creationId xmlns:a16="http://schemas.microsoft.com/office/drawing/2014/main" id="{BC007794-D9FA-4426-BB69-347AD49DFB77}"/>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36888" y="5703751"/>
            <a:ext cx="1248767" cy="1128122"/>
          </a:xfrm>
          <a:prstGeom prst="rect">
            <a:avLst/>
          </a:prstGeom>
          <a:noFill/>
          <a:ln>
            <a:noFill/>
          </a:ln>
        </p:spPr>
      </p:pic>
    </p:spTree>
    <p:extLst>
      <p:ext uri="{BB962C8B-B14F-4D97-AF65-F5344CB8AC3E}">
        <p14:creationId xmlns:p14="http://schemas.microsoft.com/office/powerpoint/2010/main" val="16720205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1475D46-43CF-4B9B-846A-F601D1D60D7A}"/>
              </a:ext>
            </a:extLst>
          </p:cNvPr>
          <p:cNvSpPr>
            <a:spLocks noGrp="1"/>
          </p:cNvSpPr>
          <p:nvPr>
            <p:ph type="ftr" sz="quarter" idx="11"/>
          </p:nvPr>
        </p:nvSpPr>
        <p:spPr/>
        <p:txBody>
          <a:bodyPr/>
          <a:lstStyle/>
          <a:p>
            <a:r>
              <a:rPr lang="en-US" dirty="0">
                <a:solidFill>
                  <a:srgbClr val="585858"/>
                </a:solidFill>
              </a:rPr>
              <a:t>Champlain Stay on Your Feet</a:t>
            </a:r>
          </a:p>
        </p:txBody>
      </p:sp>
      <p:sp>
        <p:nvSpPr>
          <p:cNvPr id="5" name="Slide Number Placeholder 4">
            <a:extLst>
              <a:ext uri="{FF2B5EF4-FFF2-40B4-BE49-F238E27FC236}">
                <a16:creationId xmlns:a16="http://schemas.microsoft.com/office/drawing/2014/main" id="{173A5D9F-4720-4779-99A7-4005D67C656C}"/>
              </a:ext>
            </a:extLst>
          </p:cNvPr>
          <p:cNvSpPr>
            <a:spLocks noGrp="1"/>
          </p:cNvSpPr>
          <p:nvPr>
            <p:ph type="sldNum" sz="quarter" idx="12"/>
          </p:nvPr>
        </p:nvSpPr>
        <p:spPr/>
        <p:txBody>
          <a:bodyPr/>
          <a:lstStyle/>
          <a:p>
            <a:fld id="{2CBC414F-8CEA-E34B-B377-8977CE6885D6}" type="slidenum">
              <a:rPr lang="en-US" smtClean="0">
                <a:solidFill>
                  <a:srgbClr val="585858"/>
                </a:solidFill>
              </a:rPr>
              <a:t>23</a:t>
            </a:fld>
            <a:endParaRPr lang="en-US">
              <a:solidFill>
                <a:srgbClr val="585858"/>
              </a:solidFill>
            </a:endParaRPr>
          </a:p>
        </p:txBody>
      </p:sp>
      <p:pic>
        <p:nvPicPr>
          <p:cNvPr id="8" name="Content Placeholder 3">
            <a:extLst>
              <a:ext uri="{FF2B5EF4-FFF2-40B4-BE49-F238E27FC236}">
                <a16:creationId xmlns:a16="http://schemas.microsoft.com/office/drawing/2014/main" id="{AA1C1AD3-6D7A-42FE-9CA8-0A35BB1639B5}"/>
              </a:ext>
            </a:extLst>
          </p:cNvPr>
          <p:cNvPicPr>
            <a:picLocks noGrp="1" noChangeAspect="1"/>
          </p:cNvPicPr>
          <p:nvPr>
            <p:ph idx="1"/>
          </p:nvPr>
        </p:nvPicPr>
        <p:blipFill>
          <a:blip r:embed="rId3"/>
          <a:stretch>
            <a:fillRect/>
          </a:stretch>
        </p:blipFill>
        <p:spPr>
          <a:xfrm>
            <a:off x="2978691" y="2188551"/>
            <a:ext cx="3122232" cy="4042890"/>
          </a:xfrm>
          <a:prstGeom prst="rect">
            <a:avLst/>
          </a:prstGeom>
        </p:spPr>
      </p:pic>
      <p:pic>
        <p:nvPicPr>
          <p:cNvPr id="7" name="Picture 6">
            <a:extLst>
              <a:ext uri="{FF2B5EF4-FFF2-40B4-BE49-F238E27FC236}">
                <a16:creationId xmlns:a16="http://schemas.microsoft.com/office/drawing/2014/main" id="{967743F2-FD00-49F2-94CD-C1A49AA4A778}"/>
              </a:ext>
            </a:extLst>
          </p:cNvPr>
          <p:cNvPicPr>
            <a:picLocks noChangeAspect="1"/>
          </p:cNvPicPr>
          <p:nvPr/>
        </p:nvPicPr>
        <p:blipFill>
          <a:blip r:embed="rId4"/>
          <a:stretch>
            <a:fillRect/>
          </a:stretch>
        </p:blipFill>
        <p:spPr>
          <a:xfrm>
            <a:off x="160556" y="1911925"/>
            <a:ext cx="2882523" cy="3765458"/>
          </a:xfrm>
          <a:prstGeom prst="rect">
            <a:avLst/>
          </a:prstGeom>
        </p:spPr>
      </p:pic>
      <p:pic>
        <p:nvPicPr>
          <p:cNvPr id="9" name="Picture 8">
            <a:extLst>
              <a:ext uri="{FF2B5EF4-FFF2-40B4-BE49-F238E27FC236}">
                <a16:creationId xmlns:a16="http://schemas.microsoft.com/office/drawing/2014/main" id="{28F6F1FE-28C6-459D-8EDE-F6E99B96CEB6}"/>
              </a:ext>
            </a:extLst>
          </p:cNvPr>
          <p:cNvPicPr>
            <a:picLocks noChangeAspect="1"/>
          </p:cNvPicPr>
          <p:nvPr/>
        </p:nvPicPr>
        <p:blipFill>
          <a:blip r:embed="rId5"/>
          <a:stretch>
            <a:fillRect/>
          </a:stretch>
        </p:blipFill>
        <p:spPr>
          <a:xfrm>
            <a:off x="6019800" y="1843005"/>
            <a:ext cx="2971800" cy="3834378"/>
          </a:xfrm>
          <a:prstGeom prst="rect">
            <a:avLst/>
          </a:prstGeom>
        </p:spPr>
      </p:pic>
      <p:sp>
        <p:nvSpPr>
          <p:cNvPr id="10" name="TextBox 9">
            <a:extLst>
              <a:ext uri="{FF2B5EF4-FFF2-40B4-BE49-F238E27FC236}">
                <a16:creationId xmlns:a16="http://schemas.microsoft.com/office/drawing/2014/main" id="{165DC670-41DF-4B5A-B3B8-2018F6D84642}"/>
              </a:ext>
            </a:extLst>
          </p:cNvPr>
          <p:cNvSpPr txBox="1"/>
          <p:nvPr/>
        </p:nvSpPr>
        <p:spPr>
          <a:xfrm>
            <a:off x="4000500" y="538182"/>
            <a:ext cx="4826000" cy="1384995"/>
          </a:xfrm>
          <a:prstGeom prst="rect">
            <a:avLst/>
          </a:prstGeom>
          <a:noFill/>
        </p:spPr>
        <p:txBody>
          <a:bodyPr wrap="square" rtlCol="0">
            <a:spAutoFit/>
          </a:bodyPr>
          <a:lstStyle/>
          <a:p>
            <a:pPr marL="457200" indent="-457200">
              <a:buFont typeface="Arial" panose="020B0604020202020204" pitchFamily="34" charset="0"/>
              <a:buChar char="•"/>
            </a:pPr>
            <a:r>
              <a:rPr lang="en-CA" sz="2800" dirty="0">
                <a:solidFill>
                  <a:srgbClr val="000000"/>
                </a:solidFill>
                <a:latin typeface="Arial" panose="020B0604020202020204" pitchFamily="34" charset="0"/>
                <a:cs typeface="Arial" panose="020B0604020202020204" pitchFamily="34" charset="0"/>
              </a:rPr>
              <a:t>Awareness of the issue</a:t>
            </a:r>
          </a:p>
          <a:p>
            <a:pPr marL="457200" indent="-457200">
              <a:buFont typeface="Arial" panose="020B0604020202020204" pitchFamily="34" charset="0"/>
              <a:buChar char="•"/>
            </a:pPr>
            <a:r>
              <a:rPr lang="en-CA" sz="2800" dirty="0">
                <a:solidFill>
                  <a:srgbClr val="000000"/>
                </a:solidFill>
                <a:latin typeface="Arial" panose="020B0604020202020204" pitchFamily="34" charset="0"/>
                <a:cs typeface="Arial" panose="020B0604020202020204" pitchFamily="34" charset="0"/>
              </a:rPr>
              <a:t>Most falls are preventable</a:t>
            </a:r>
          </a:p>
          <a:p>
            <a:pPr marL="457200" indent="-457200">
              <a:buFont typeface="Arial" panose="020B0604020202020204" pitchFamily="34" charset="0"/>
              <a:buChar char="•"/>
            </a:pPr>
            <a:endParaRPr lang="en-CA" sz="2800" dirty="0">
              <a:solidFill>
                <a:srgbClr val="000000"/>
              </a:solidFill>
            </a:endParaRPr>
          </a:p>
        </p:txBody>
      </p:sp>
      <p:pic>
        <p:nvPicPr>
          <p:cNvPr id="11" name="Picture 10" descr="C:\Users\drossy\Downloads\image001 (3).png">
            <a:extLst>
              <a:ext uri="{FF2B5EF4-FFF2-40B4-BE49-F238E27FC236}">
                <a16:creationId xmlns:a16="http://schemas.microsoft.com/office/drawing/2014/main" id="{1CD2AB30-BC38-4AAE-8961-CD31D94E244C}"/>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36888" y="5703751"/>
            <a:ext cx="1248767" cy="1128122"/>
          </a:xfrm>
          <a:prstGeom prst="rect">
            <a:avLst/>
          </a:prstGeom>
          <a:noFill/>
          <a:ln>
            <a:noFill/>
          </a:ln>
        </p:spPr>
      </p:pic>
      <p:grpSp>
        <p:nvGrpSpPr>
          <p:cNvPr id="12" name="Group 11">
            <a:extLst>
              <a:ext uri="{FF2B5EF4-FFF2-40B4-BE49-F238E27FC236}">
                <a16:creationId xmlns:a16="http://schemas.microsoft.com/office/drawing/2014/main" id="{A7951BE5-F4C4-4354-A1D3-C8FF9EA8C24B}"/>
              </a:ext>
            </a:extLst>
          </p:cNvPr>
          <p:cNvGrpSpPr/>
          <p:nvPr/>
        </p:nvGrpSpPr>
        <p:grpSpPr>
          <a:xfrm>
            <a:off x="712071" y="283080"/>
            <a:ext cx="2589628" cy="1482220"/>
            <a:chOff x="3262913" y="0"/>
            <a:chExt cx="1766290" cy="1210951"/>
          </a:xfrm>
        </p:grpSpPr>
        <p:sp>
          <p:nvSpPr>
            <p:cNvPr id="13" name="Oval 12">
              <a:extLst>
                <a:ext uri="{FF2B5EF4-FFF2-40B4-BE49-F238E27FC236}">
                  <a16:creationId xmlns:a16="http://schemas.microsoft.com/office/drawing/2014/main" id="{5235E3F8-5B93-4308-84A6-F2AF23F2C778}"/>
                </a:ext>
              </a:extLst>
            </p:cNvPr>
            <p:cNvSpPr/>
            <p:nvPr/>
          </p:nvSpPr>
          <p:spPr>
            <a:xfrm>
              <a:off x="3262913" y="0"/>
              <a:ext cx="1766290" cy="1210951"/>
            </a:xfrm>
            <a:prstGeom prst="ellipse">
              <a:avLst/>
            </a:prstGeom>
            <a:solidFill>
              <a:schemeClr val="bg2">
                <a:lumMod val="50000"/>
              </a:schemeClr>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sp>
        <p:sp>
          <p:nvSpPr>
            <p:cNvPr id="14" name="Oval 4">
              <a:extLst>
                <a:ext uri="{FF2B5EF4-FFF2-40B4-BE49-F238E27FC236}">
                  <a16:creationId xmlns:a16="http://schemas.microsoft.com/office/drawing/2014/main" id="{1118D6CE-899B-4E6D-8D1E-0065862F4C94}"/>
                </a:ext>
              </a:extLst>
            </p:cNvPr>
            <p:cNvSpPr txBox="1"/>
            <p:nvPr/>
          </p:nvSpPr>
          <p:spPr>
            <a:xfrm>
              <a:off x="3521580" y="177340"/>
              <a:ext cx="1248956" cy="8562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CA" sz="4400" b="1" u="sng" kern="1200" dirty="0"/>
                <a:t>E</a:t>
              </a:r>
              <a:r>
                <a:rPr lang="en-CA" sz="2800" kern="1200" dirty="0"/>
                <a:t>ducation</a:t>
              </a:r>
            </a:p>
          </p:txBody>
        </p:sp>
      </p:grpSp>
    </p:spTree>
    <p:extLst>
      <p:ext uri="{BB962C8B-B14F-4D97-AF65-F5344CB8AC3E}">
        <p14:creationId xmlns:p14="http://schemas.microsoft.com/office/powerpoint/2010/main" val="37464349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169108 - PED 07 - Staying Independent final 15.4.19 copy.pdf"/>
          <p:cNvPicPr>
            <a:picLocks noGrp="1" noChangeAspect="1"/>
          </p:cNvPicPr>
          <p:nvPr>
            <p:ph idx="1"/>
          </p:nvPr>
        </p:nvPicPr>
        <p:blipFill rotWithShape="1">
          <a:blip r:embed="rId3">
            <a:extLst>
              <a:ext uri="{28A0092B-C50C-407E-A947-70E740481C1C}">
                <a14:useLocalDpi xmlns:a14="http://schemas.microsoft.com/office/drawing/2010/main" val="0"/>
              </a:ext>
            </a:extLst>
          </a:blip>
          <a:srcRect l="-3018" r="-770"/>
          <a:stretch/>
        </p:blipFill>
        <p:spPr>
          <a:xfrm>
            <a:off x="1079864" y="1057504"/>
            <a:ext cx="6836228" cy="5089843"/>
          </a:xfrm>
        </p:spPr>
      </p:pic>
      <p:sp>
        <p:nvSpPr>
          <p:cNvPr id="4" name="Footer Placeholder 3"/>
          <p:cNvSpPr>
            <a:spLocks noGrp="1"/>
          </p:cNvSpPr>
          <p:nvPr>
            <p:ph type="ftr" sz="quarter" idx="11"/>
          </p:nvPr>
        </p:nvSpPr>
        <p:spPr>
          <a:xfrm>
            <a:off x="3124200" y="6392091"/>
            <a:ext cx="2895600" cy="365125"/>
          </a:xfrm>
        </p:spPr>
        <p:txBody>
          <a:bodyPr/>
          <a:lstStyle/>
          <a:p>
            <a:r>
              <a:rPr lang="en-US" dirty="0">
                <a:solidFill>
                  <a:schemeClr val="bg1">
                    <a:lumMod val="50000"/>
                  </a:schemeClr>
                </a:solidFill>
              </a:rPr>
              <a:t>Champlain Stay on Your Feet</a:t>
            </a:r>
          </a:p>
        </p:txBody>
      </p:sp>
      <p:pic>
        <p:nvPicPr>
          <p:cNvPr id="7" name="Picture 6" descr="C:\Users\drossy\Downloads\image001 (3).png">
            <a:extLst>
              <a:ext uri="{FF2B5EF4-FFF2-40B4-BE49-F238E27FC236}">
                <a16:creationId xmlns:a16="http://schemas.microsoft.com/office/drawing/2014/main" id="{09413FB1-1FBB-48FD-B393-727AB0938E0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6888" y="5703751"/>
            <a:ext cx="1248767" cy="1128122"/>
          </a:xfrm>
          <a:prstGeom prst="rect">
            <a:avLst/>
          </a:prstGeom>
          <a:noFill/>
          <a:ln>
            <a:noFill/>
          </a:ln>
        </p:spPr>
      </p:pic>
      <p:sp>
        <p:nvSpPr>
          <p:cNvPr id="5" name="Title 4">
            <a:extLst>
              <a:ext uri="{FF2B5EF4-FFF2-40B4-BE49-F238E27FC236}">
                <a16:creationId xmlns:a16="http://schemas.microsoft.com/office/drawing/2014/main" id="{34819E23-C7E8-4951-BFB3-2AC993F11C75}"/>
              </a:ext>
            </a:extLst>
          </p:cNvPr>
          <p:cNvSpPr>
            <a:spLocks noGrp="1"/>
          </p:cNvSpPr>
          <p:nvPr>
            <p:ph type="title"/>
          </p:nvPr>
        </p:nvSpPr>
        <p:spPr>
          <a:xfrm>
            <a:off x="457200" y="46765"/>
            <a:ext cx="8229600" cy="1143000"/>
          </a:xfrm>
        </p:spPr>
        <p:txBody>
          <a:bodyPr>
            <a:normAutofit fontScale="90000"/>
          </a:bodyPr>
          <a:lstStyle/>
          <a:p>
            <a:r>
              <a:rPr lang="en-CA" b="1" dirty="0">
                <a:solidFill>
                  <a:srgbClr val="0078AE"/>
                </a:solidFill>
                <a:latin typeface="Arial"/>
                <a:cs typeface="Arial"/>
              </a:rPr>
              <a:t>Staying Independent Checklist</a:t>
            </a:r>
            <a:endParaRPr lang="en-US" dirty="0">
              <a:solidFill>
                <a:srgbClr val="0078AE"/>
              </a:solidFill>
            </a:endParaRPr>
          </a:p>
        </p:txBody>
      </p:sp>
    </p:spTree>
    <p:extLst>
      <p:ext uri="{BB962C8B-B14F-4D97-AF65-F5344CB8AC3E}">
        <p14:creationId xmlns:p14="http://schemas.microsoft.com/office/powerpoint/2010/main" val="1542174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9899462-FC16-43B0-966B-FCA263450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490721" y="478232"/>
            <a:ext cx="5275591" cy="5918673"/>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0472543-504E-47CE-BAAF-0EB44BD3B20E}"/>
              </a:ext>
            </a:extLst>
          </p:cNvPr>
          <p:cNvSpPr txBox="1"/>
          <p:nvPr/>
        </p:nvSpPr>
        <p:spPr>
          <a:xfrm>
            <a:off x="3973321" y="1053711"/>
            <a:ext cx="4229246" cy="1424446"/>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400" b="1" dirty="0">
                <a:solidFill>
                  <a:srgbClr val="FFFFFF"/>
                </a:solidFill>
                <a:latin typeface="+mj-lt"/>
                <a:ea typeface="+mj-ea"/>
                <a:cs typeface="+mj-cs"/>
              </a:rPr>
              <a:t>Assess, Modify and Evaluate</a:t>
            </a:r>
          </a:p>
        </p:txBody>
      </p:sp>
      <p:pic>
        <p:nvPicPr>
          <p:cNvPr id="8" name="Picture 7">
            <a:extLst>
              <a:ext uri="{FF2B5EF4-FFF2-40B4-BE49-F238E27FC236}">
                <a16:creationId xmlns:a16="http://schemas.microsoft.com/office/drawing/2014/main" id="{73BF0976-C0E2-4154-A73C-D762350EA243}"/>
              </a:ext>
            </a:extLst>
          </p:cNvPr>
          <p:cNvPicPr>
            <a:picLocks noChangeAspect="1"/>
          </p:cNvPicPr>
          <p:nvPr/>
        </p:nvPicPr>
        <p:blipFill>
          <a:blip r:embed="rId3"/>
          <a:stretch>
            <a:fillRect/>
          </a:stretch>
        </p:blipFill>
        <p:spPr>
          <a:xfrm>
            <a:off x="661271" y="2639023"/>
            <a:ext cx="2127299" cy="2789902"/>
          </a:xfrm>
          <a:prstGeom prst="rect">
            <a:avLst/>
          </a:prstGeom>
        </p:spPr>
      </p:pic>
      <p:cxnSp>
        <p:nvCxnSpPr>
          <p:cNvPr id="17" name="Straight Connector 16">
            <a:extLst>
              <a:ext uri="{FF2B5EF4-FFF2-40B4-BE49-F238E27FC236}">
                <a16:creationId xmlns:a16="http://schemas.microsoft.com/office/drawing/2014/main" id="{AAFEA932-2DF1-410C-A00A-7A1E7DBF75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72573" y="2639023"/>
            <a:ext cx="3421831"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68769A32-FC07-4099-9F04-8CF906C9FFDC}"/>
              </a:ext>
            </a:extLst>
          </p:cNvPr>
          <p:cNvSpPr>
            <a:spLocks noGrp="1"/>
          </p:cNvSpPr>
          <p:nvPr>
            <p:ph idx="1"/>
          </p:nvPr>
        </p:nvSpPr>
        <p:spPr>
          <a:xfrm>
            <a:off x="3973321" y="2799889"/>
            <a:ext cx="4509408" cy="3579879"/>
          </a:xfrm>
        </p:spPr>
        <p:txBody>
          <a:bodyPr vert="horz" lIns="91440" tIns="45720" rIns="91440" bIns="45720" rtlCol="0" anchor="t">
            <a:normAutofit/>
          </a:bodyPr>
          <a:lstStyle/>
          <a:p>
            <a:pPr indent="-228600" defTabSz="914400">
              <a:lnSpc>
                <a:spcPct val="90000"/>
              </a:lnSpc>
              <a:buFont typeface="Arial" panose="020B0604020202020204" pitchFamily="34" charset="0"/>
              <a:buChar char="•"/>
            </a:pPr>
            <a:r>
              <a:rPr lang="en-US" sz="2000" b="1" dirty="0">
                <a:solidFill>
                  <a:srgbClr val="FFFFFF"/>
                </a:solidFill>
              </a:rPr>
              <a:t>Lighting:</a:t>
            </a:r>
          </a:p>
          <a:p>
            <a:pPr lvl="1" indent="-228600" defTabSz="914400">
              <a:lnSpc>
                <a:spcPct val="90000"/>
              </a:lnSpc>
              <a:buFont typeface="Arial" panose="020B0604020202020204" pitchFamily="34" charset="0"/>
              <a:buChar char="•"/>
            </a:pPr>
            <a:r>
              <a:rPr lang="en-US" sz="2000" dirty="0">
                <a:solidFill>
                  <a:srgbClr val="FFFFFF"/>
                </a:solidFill>
              </a:rPr>
              <a:t> Adequate</a:t>
            </a:r>
          </a:p>
          <a:p>
            <a:pPr lvl="1" indent="-228600" defTabSz="914400">
              <a:lnSpc>
                <a:spcPct val="90000"/>
              </a:lnSpc>
              <a:buFont typeface="Arial" panose="020B0604020202020204" pitchFamily="34" charset="0"/>
              <a:buChar char="•"/>
            </a:pPr>
            <a:r>
              <a:rPr lang="en-US" sz="2000" dirty="0">
                <a:solidFill>
                  <a:srgbClr val="FFFFFF"/>
                </a:solidFill>
              </a:rPr>
              <a:t> Non-glare</a:t>
            </a:r>
          </a:p>
          <a:p>
            <a:pPr lvl="1" indent="-228600" defTabSz="914400">
              <a:lnSpc>
                <a:spcPct val="90000"/>
              </a:lnSpc>
              <a:buFont typeface="Arial" panose="020B0604020202020204" pitchFamily="34" charset="0"/>
              <a:buChar char="•"/>
            </a:pPr>
            <a:r>
              <a:rPr lang="en-US" sz="2000" dirty="0">
                <a:solidFill>
                  <a:srgbClr val="FFFFFF"/>
                </a:solidFill>
              </a:rPr>
              <a:t> Easily accessible switches</a:t>
            </a:r>
          </a:p>
          <a:p>
            <a:pPr lvl="1" indent="-228600" defTabSz="914400">
              <a:lnSpc>
                <a:spcPct val="90000"/>
              </a:lnSpc>
              <a:buFont typeface="Arial" panose="020B0604020202020204" pitchFamily="34" charset="0"/>
              <a:buChar char="•"/>
            </a:pPr>
            <a:r>
              <a:rPr lang="en-US" sz="2000" dirty="0">
                <a:solidFill>
                  <a:srgbClr val="FFFFFF"/>
                </a:solidFill>
              </a:rPr>
              <a:t> Secure extension cords</a:t>
            </a:r>
          </a:p>
          <a:p>
            <a:pPr indent="-228600" defTabSz="914400">
              <a:lnSpc>
                <a:spcPct val="90000"/>
              </a:lnSpc>
              <a:buFont typeface="Arial" panose="020B0604020202020204" pitchFamily="34" charset="0"/>
              <a:buChar char="•"/>
            </a:pPr>
            <a:r>
              <a:rPr lang="en-US" sz="2000" b="1" dirty="0">
                <a:solidFill>
                  <a:srgbClr val="FFFFFF"/>
                </a:solidFill>
              </a:rPr>
              <a:t>Household Repairs:</a:t>
            </a:r>
          </a:p>
          <a:p>
            <a:pPr lvl="1" indent="-228600" defTabSz="914400">
              <a:lnSpc>
                <a:spcPct val="90000"/>
              </a:lnSpc>
              <a:buFont typeface="Arial" panose="020B0604020202020204" pitchFamily="34" charset="0"/>
              <a:buChar char="•"/>
            </a:pPr>
            <a:r>
              <a:rPr lang="en-US" sz="2000" dirty="0">
                <a:solidFill>
                  <a:srgbClr val="FFFFFF"/>
                </a:solidFill>
              </a:rPr>
              <a:t> Non-slip flooring</a:t>
            </a:r>
          </a:p>
          <a:p>
            <a:pPr lvl="1" indent="-228600" defTabSz="914400">
              <a:lnSpc>
                <a:spcPct val="90000"/>
              </a:lnSpc>
              <a:buFont typeface="Arial" panose="020B0604020202020204" pitchFamily="34" charset="0"/>
              <a:buChar char="•"/>
            </a:pPr>
            <a:r>
              <a:rPr lang="en-US" sz="2000" dirty="0">
                <a:solidFill>
                  <a:srgbClr val="FFFFFF"/>
                </a:solidFill>
              </a:rPr>
              <a:t> Install grab bars</a:t>
            </a:r>
          </a:p>
          <a:p>
            <a:pPr lvl="1" indent="-228600" defTabSz="914400">
              <a:lnSpc>
                <a:spcPct val="90000"/>
              </a:lnSpc>
              <a:buFont typeface="Arial" panose="020B0604020202020204" pitchFamily="34" charset="0"/>
              <a:buChar char="•"/>
            </a:pPr>
            <a:r>
              <a:rPr lang="en-US" sz="2000" dirty="0">
                <a:solidFill>
                  <a:srgbClr val="FFFFFF"/>
                </a:solidFill>
              </a:rPr>
              <a:t> Uneven surfaces should be modified</a:t>
            </a:r>
          </a:p>
        </p:txBody>
      </p:sp>
      <p:sp>
        <p:nvSpPr>
          <p:cNvPr id="4" name="Footer Placeholder 3">
            <a:extLst>
              <a:ext uri="{FF2B5EF4-FFF2-40B4-BE49-F238E27FC236}">
                <a16:creationId xmlns:a16="http://schemas.microsoft.com/office/drawing/2014/main" id="{3D18236E-128C-44B3-B1B5-5B08B184CD4A}"/>
              </a:ext>
            </a:extLst>
          </p:cNvPr>
          <p:cNvSpPr>
            <a:spLocks noGrp="1"/>
          </p:cNvSpPr>
          <p:nvPr>
            <p:ph type="ftr" sz="quarter" idx="11"/>
          </p:nvPr>
        </p:nvSpPr>
        <p:spPr>
          <a:xfrm>
            <a:off x="3973320" y="6455503"/>
            <a:ext cx="3592842" cy="365125"/>
          </a:xfrm>
        </p:spPr>
        <p:txBody>
          <a:bodyPr vert="horz" lIns="91440" tIns="45720" rIns="91440" bIns="45720" rtlCol="0" anchor="ctr">
            <a:normAutofit/>
          </a:bodyPr>
          <a:lstStyle/>
          <a:p>
            <a:pPr algn="l" defTabSz="914400">
              <a:spcAft>
                <a:spcPts val="600"/>
              </a:spcAft>
            </a:pPr>
            <a:r>
              <a:rPr lang="en-US" kern="1200">
                <a:solidFill>
                  <a:schemeClr val="tx1">
                    <a:tint val="75000"/>
                  </a:schemeClr>
                </a:solidFill>
                <a:latin typeface="+mn-lt"/>
                <a:ea typeface="+mn-ea"/>
                <a:cs typeface="+mn-cs"/>
              </a:rPr>
              <a:t>Champlain Stay on Your Feet</a:t>
            </a:r>
          </a:p>
        </p:txBody>
      </p:sp>
      <p:sp>
        <p:nvSpPr>
          <p:cNvPr id="5" name="Slide Number Placeholder 4">
            <a:extLst>
              <a:ext uri="{FF2B5EF4-FFF2-40B4-BE49-F238E27FC236}">
                <a16:creationId xmlns:a16="http://schemas.microsoft.com/office/drawing/2014/main" id="{0A518F97-C852-4C37-8DBA-D30B91546FA9}"/>
              </a:ext>
            </a:extLst>
          </p:cNvPr>
          <p:cNvSpPr>
            <a:spLocks noGrp="1"/>
          </p:cNvSpPr>
          <p:nvPr>
            <p:ph type="sldNum" sz="quarter" idx="12"/>
          </p:nvPr>
        </p:nvSpPr>
        <p:spPr>
          <a:xfrm>
            <a:off x="8271840" y="6455503"/>
            <a:ext cx="487018" cy="365125"/>
          </a:xfrm>
        </p:spPr>
        <p:txBody>
          <a:bodyPr vert="horz" lIns="91440" tIns="45720" rIns="91440" bIns="45720" rtlCol="0" anchor="ctr">
            <a:normAutofit/>
          </a:bodyPr>
          <a:lstStyle/>
          <a:p>
            <a:pPr defTabSz="914400">
              <a:spcAft>
                <a:spcPts val="600"/>
              </a:spcAft>
            </a:pPr>
            <a:fld id="{2CBC414F-8CEA-E34B-B377-8977CE6885D6}" type="slidenum">
              <a:rPr lang="en-US" smtClean="0"/>
              <a:pPr defTabSz="914400">
                <a:spcAft>
                  <a:spcPts val="600"/>
                </a:spcAft>
              </a:pPr>
              <a:t>25</a:t>
            </a:fld>
            <a:endParaRPr lang="en-US"/>
          </a:p>
        </p:txBody>
      </p:sp>
      <p:pic>
        <p:nvPicPr>
          <p:cNvPr id="10" name="Picture 9" descr="C:\Users\drossy\Downloads\image001 (3).png">
            <a:extLst>
              <a:ext uri="{FF2B5EF4-FFF2-40B4-BE49-F238E27FC236}">
                <a16:creationId xmlns:a16="http://schemas.microsoft.com/office/drawing/2014/main" id="{056E7BFE-D0C8-42B3-8841-AE02C26330B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6888" y="5703751"/>
            <a:ext cx="1248767" cy="1128122"/>
          </a:xfrm>
          <a:prstGeom prst="rect">
            <a:avLst/>
          </a:prstGeom>
          <a:noFill/>
          <a:ln>
            <a:noFill/>
          </a:ln>
        </p:spPr>
      </p:pic>
      <p:grpSp>
        <p:nvGrpSpPr>
          <p:cNvPr id="11" name="Group 10">
            <a:extLst>
              <a:ext uri="{FF2B5EF4-FFF2-40B4-BE49-F238E27FC236}">
                <a16:creationId xmlns:a16="http://schemas.microsoft.com/office/drawing/2014/main" id="{4297AA5B-BAB8-475D-89F8-66843F2D4E62}"/>
              </a:ext>
            </a:extLst>
          </p:cNvPr>
          <p:cNvGrpSpPr/>
          <p:nvPr/>
        </p:nvGrpSpPr>
        <p:grpSpPr>
          <a:xfrm>
            <a:off x="377688" y="501055"/>
            <a:ext cx="2505549" cy="1419144"/>
            <a:chOff x="5102003" y="909610"/>
            <a:chExt cx="2031608" cy="1419144"/>
          </a:xfrm>
        </p:grpSpPr>
        <p:sp>
          <p:nvSpPr>
            <p:cNvPr id="12" name="Oval 11">
              <a:extLst>
                <a:ext uri="{FF2B5EF4-FFF2-40B4-BE49-F238E27FC236}">
                  <a16:creationId xmlns:a16="http://schemas.microsoft.com/office/drawing/2014/main" id="{5C509456-2E24-4CD9-9CCE-F53BCFED2EE2}"/>
                </a:ext>
              </a:extLst>
            </p:cNvPr>
            <p:cNvSpPr/>
            <p:nvPr/>
          </p:nvSpPr>
          <p:spPr>
            <a:xfrm>
              <a:off x="5102003" y="909610"/>
              <a:ext cx="2031608" cy="1419144"/>
            </a:xfrm>
            <a:prstGeom prst="ellipse">
              <a:avLst/>
            </a:prstGeom>
            <a:solidFill>
              <a:srgbClr val="C96009"/>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sp>
        <p:sp>
          <p:nvSpPr>
            <p:cNvPr id="13" name="Oval 4">
              <a:extLst>
                <a:ext uri="{FF2B5EF4-FFF2-40B4-BE49-F238E27FC236}">
                  <a16:creationId xmlns:a16="http://schemas.microsoft.com/office/drawing/2014/main" id="{2B49B644-DCB3-4AA2-B402-424C6FEE9A45}"/>
                </a:ext>
              </a:extLst>
            </p:cNvPr>
            <p:cNvSpPr txBox="1"/>
            <p:nvPr/>
          </p:nvSpPr>
          <p:spPr>
            <a:xfrm>
              <a:off x="5399525" y="1117439"/>
              <a:ext cx="1436564" cy="10034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CA" sz="4000" b="1" u="sng" kern="1200" dirty="0"/>
                <a:t>E</a:t>
              </a:r>
              <a:r>
                <a:rPr lang="en-CA" sz="2400" kern="1200" dirty="0"/>
                <a:t>nvironment</a:t>
              </a:r>
            </a:p>
          </p:txBody>
        </p:sp>
      </p:grpSp>
    </p:spTree>
    <p:extLst>
      <p:ext uri="{BB962C8B-B14F-4D97-AF65-F5344CB8AC3E}">
        <p14:creationId xmlns:p14="http://schemas.microsoft.com/office/powerpoint/2010/main" val="17026546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9899462-FC16-43B0-966B-FCA263450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490721" y="478232"/>
            <a:ext cx="5275591" cy="5918673"/>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BEE6F1-14F4-4CB6-A635-31437478709B}"/>
              </a:ext>
            </a:extLst>
          </p:cNvPr>
          <p:cNvSpPr>
            <a:spLocks noGrp="1"/>
          </p:cNvSpPr>
          <p:nvPr>
            <p:ph type="title"/>
          </p:nvPr>
        </p:nvSpPr>
        <p:spPr>
          <a:xfrm>
            <a:off x="3973321" y="1053711"/>
            <a:ext cx="4229246" cy="1424446"/>
          </a:xfrm>
        </p:spPr>
        <p:txBody>
          <a:bodyPr>
            <a:normAutofit/>
          </a:bodyPr>
          <a:lstStyle/>
          <a:p>
            <a:pPr>
              <a:lnSpc>
                <a:spcPct val="90000"/>
              </a:lnSpc>
            </a:pPr>
            <a:r>
              <a:rPr lang="fr-CA" b="1">
                <a:solidFill>
                  <a:srgbClr val="FFFFFF"/>
                </a:solidFill>
                <a:latin typeface="Arial" panose="020B0604020202020204" pitchFamily="34" charset="0"/>
                <a:cs typeface="Arial" panose="020B0604020202020204" pitchFamily="34" charset="0"/>
              </a:rPr>
              <a:t>Older adult perspective</a:t>
            </a:r>
            <a:endParaRPr lang="en-CA" b="1">
              <a:solidFill>
                <a:srgbClr val="FFFFFF"/>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D3A53AA4-0D73-4A57-BF19-B831A9E0AA1B}"/>
              </a:ext>
            </a:extLst>
          </p:cNvPr>
          <p:cNvPicPr>
            <a:picLocks noChangeAspect="1"/>
          </p:cNvPicPr>
          <p:nvPr/>
        </p:nvPicPr>
        <p:blipFill>
          <a:blip r:embed="rId2"/>
          <a:stretch>
            <a:fillRect/>
          </a:stretch>
        </p:blipFill>
        <p:spPr>
          <a:xfrm>
            <a:off x="361414" y="482050"/>
            <a:ext cx="2747048" cy="2782265"/>
          </a:xfrm>
          <a:prstGeom prst="rect">
            <a:avLst/>
          </a:prstGeom>
        </p:spPr>
      </p:pic>
      <p:cxnSp>
        <p:nvCxnSpPr>
          <p:cNvPr id="14" name="Straight Connector 13">
            <a:extLst>
              <a:ext uri="{FF2B5EF4-FFF2-40B4-BE49-F238E27FC236}">
                <a16:creationId xmlns:a16="http://schemas.microsoft.com/office/drawing/2014/main" id="{AAFEA932-2DF1-410C-A00A-7A1E7DBF75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72573" y="2639023"/>
            <a:ext cx="3421831"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1797329-2EC7-4431-9BF4-CC810B577B8C}"/>
              </a:ext>
            </a:extLst>
          </p:cNvPr>
          <p:cNvSpPr>
            <a:spLocks noGrp="1"/>
          </p:cNvSpPr>
          <p:nvPr>
            <p:ph idx="1"/>
          </p:nvPr>
        </p:nvSpPr>
        <p:spPr>
          <a:xfrm>
            <a:off x="3973321" y="2799889"/>
            <a:ext cx="4310390" cy="2987543"/>
          </a:xfrm>
        </p:spPr>
        <p:txBody>
          <a:bodyPr anchor="t">
            <a:normAutofit/>
          </a:bodyPr>
          <a:lstStyle/>
          <a:p>
            <a:pPr marL="457200" indent="-457200">
              <a:buFont typeface="Arial" panose="020B0604020202020204" pitchFamily="34" charset="0"/>
              <a:buChar char="•"/>
            </a:pPr>
            <a:r>
              <a:rPr lang="fr-CA" sz="2400" dirty="0">
                <a:solidFill>
                  <a:srgbClr val="FFFFFF"/>
                </a:solidFill>
              </a:rPr>
              <a:t>It </a:t>
            </a:r>
            <a:r>
              <a:rPr lang="fr-CA" sz="2400" dirty="0" err="1">
                <a:solidFill>
                  <a:srgbClr val="FFFFFF"/>
                </a:solidFill>
              </a:rPr>
              <a:t>costs</a:t>
            </a:r>
            <a:r>
              <a:rPr lang="fr-CA" sz="2400" dirty="0">
                <a:solidFill>
                  <a:srgbClr val="FFFFFF"/>
                </a:solidFill>
              </a:rPr>
              <a:t> </a:t>
            </a:r>
            <a:r>
              <a:rPr lang="fr-CA" sz="2400" dirty="0" err="1">
                <a:solidFill>
                  <a:srgbClr val="FFFFFF"/>
                </a:solidFill>
              </a:rPr>
              <a:t>too</a:t>
            </a:r>
            <a:r>
              <a:rPr lang="fr-CA" sz="2400" dirty="0">
                <a:solidFill>
                  <a:srgbClr val="FFFFFF"/>
                </a:solidFill>
              </a:rPr>
              <a:t> </a:t>
            </a:r>
            <a:r>
              <a:rPr lang="fr-CA" sz="2400" dirty="0" err="1">
                <a:solidFill>
                  <a:srgbClr val="FFFFFF"/>
                </a:solidFill>
              </a:rPr>
              <a:t>much</a:t>
            </a:r>
            <a:endParaRPr lang="fr-CA" sz="2400" dirty="0">
              <a:solidFill>
                <a:srgbClr val="FFFFFF"/>
              </a:solidFill>
            </a:endParaRPr>
          </a:p>
          <a:p>
            <a:pPr marL="457200" indent="-457200">
              <a:buFont typeface="Arial" panose="020B0604020202020204" pitchFamily="34" charset="0"/>
              <a:buChar char="•"/>
            </a:pPr>
            <a:r>
              <a:rPr lang="fr-CA" sz="2400" dirty="0" err="1">
                <a:solidFill>
                  <a:srgbClr val="FFFFFF"/>
                </a:solidFill>
              </a:rPr>
              <a:t>I’ll</a:t>
            </a:r>
            <a:r>
              <a:rPr lang="fr-CA" sz="2400" dirty="0">
                <a:solidFill>
                  <a:srgbClr val="FFFFFF"/>
                </a:solidFill>
              </a:rPr>
              <a:t> lose </a:t>
            </a:r>
            <a:r>
              <a:rPr lang="fr-CA" sz="2400" dirty="0" err="1">
                <a:solidFill>
                  <a:srgbClr val="FFFFFF"/>
                </a:solidFill>
              </a:rPr>
              <a:t>my</a:t>
            </a:r>
            <a:r>
              <a:rPr lang="fr-CA" sz="2400" dirty="0">
                <a:solidFill>
                  <a:srgbClr val="FFFFFF"/>
                </a:solidFill>
              </a:rPr>
              <a:t> </a:t>
            </a:r>
            <a:r>
              <a:rPr lang="fr-CA" sz="2400" dirty="0" err="1">
                <a:solidFill>
                  <a:srgbClr val="FFFFFF"/>
                </a:solidFill>
              </a:rPr>
              <a:t>independence</a:t>
            </a:r>
            <a:endParaRPr lang="fr-CA" sz="2400" dirty="0">
              <a:solidFill>
                <a:srgbClr val="FFFFFF"/>
              </a:solidFill>
            </a:endParaRPr>
          </a:p>
          <a:p>
            <a:pPr marL="457200" indent="-457200">
              <a:buFont typeface="Arial" panose="020B0604020202020204" pitchFamily="34" charset="0"/>
              <a:buChar char="•"/>
            </a:pPr>
            <a:r>
              <a:rPr lang="fr-CA" sz="2400" dirty="0" err="1">
                <a:solidFill>
                  <a:srgbClr val="FFFFFF"/>
                </a:solidFill>
              </a:rPr>
              <a:t>Makes</a:t>
            </a:r>
            <a:r>
              <a:rPr lang="fr-CA" sz="2400" dirty="0">
                <a:solidFill>
                  <a:srgbClr val="FFFFFF"/>
                </a:solidFill>
              </a:rPr>
              <a:t> me look </a:t>
            </a:r>
            <a:r>
              <a:rPr lang="fr-CA" sz="2400" dirty="0" err="1">
                <a:solidFill>
                  <a:srgbClr val="FFFFFF"/>
                </a:solidFill>
              </a:rPr>
              <a:t>old</a:t>
            </a:r>
            <a:endParaRPr lang="fr-CA" sz="2400" dirty="0">
              <a:solidFill>
                <a:srgbClr val="FFFFFF"/>
              </a:solidFill>
            </a:endParaRPr>
          </a:p>
          <a:p>
            <a:endParaRPr lang="en-CA" sz="2100" dirty="0">
              <a:solidFill>
                <a:srgbClr val="FFFFFF"/>
              </a:solidFill>
            </a:endParaRPr>
          </a:p>
        </p:txBody>
      </p:sp>
      <p:sp>
        <p:nvSpPr>
          <p:cNvPr id="4" name="Footer Placeholder 3">
            <a:extLst>
              <a:ext uri="{FF2B5EF4-FFF2-40B4-BE49-F238E27FC236}">
                <a16:creationId xmlns:a16="http://schemas.microsoft.com/office/drawing/2014/main" id="{0CC9235C-E490-4ADD-A477-3091E8512AAF}"/>
              </a:ext>
            </a:extLst>
          </p:cNvPr>
          <p:cNvSpPr>
            <a:spLocks noGrp="1"/>
          </p:cNvSpPr>
          <p:nvPr>
            <p:ph type="ftr" sz="quarter" idx="11"/>
          </p:nvPr>
        </p:nvSpPr>
        <p:spPr>
          <a:xfrm>
            <a:off x="3973320" y="6455503"/>
            <a:ext cx="3592842" cy="365125"/>
          </a:xfrm>
        </p:spPr>
        <p:txBody>
          <a:bodyPr>
            <a:normAutofit/>
          </a:bodyPr>
          <a:lstStyle/>
          <a:p>
            <a:pPr algn="l">
              <a:spcAft>
                <a:spcPts val="600"/>
              </a:spcAft>
            </a:pPr>
            <a:r>
              <a:rPr lang="en-US"/>
              <a:t>Champlain Stay on Your Feet</a:t>
            </a:r>
          </a:p>
        </p:txBody>
      </p:sp>
      <p:sp>
        <p:nvSpPr>
          <p:cNvPr id="5" name="Slide Number Placeholder 4">
            <a:extLst>
              <a:ext uri="{FF2B5EF4-FFF2-40B4-BE49-F238E27FC236}">
                <a16:creationId xmlns:a16="http://schemas.microsoft.com/office/drawing/2014/main" id="{2B2F64A9-0E9E-45DD-B92B-7D07B7326F87}"/>
              </a:ext>
            </a:extLst>
          </p:cNvPr>
          <p:cNvSpPr>
            <a:spLocks noGrp="1"/>
          </p:cNvSpPr>
          <p:nvPr>
            <p:ph type="sldNum" sz="quarter" idx="12"/>
          </p:nvPr>
        </p:nvSpPr>
        <p:spPr>
          <a:xfrm>
            <a:off x="8271840" y="6455503"/>
            <a:ext cx="487018" cy="365125"/>
          </a:xfrm>
        </p:spPr>
        <p:txBody>
          <a:bodyPr>
            <a:normAutofit/>
          </a:bodyPr>
          <a:lstStyle/>
          <a:p>
            <a:pPr>
              <a:spcAft>
                <a:spcPts val="600"/>
              </a:spcAft>
            </a:pPr>
            <a:fld id="{2CBC414F-8CEA-E34B-B377-8977CE6885D6}" type="slidenum">
              <a:rPr lang="en-US" smtClean="0"/>
              <a:pPr>
                <a:spcAft>
                  <a:spcPts val="600"/>
                </a:spcAft>
              </a:pPr>
              <a:t>26</a:t>
            </a:fld>
            <a:endParaRPr lang="en-US"/>
          </a:p>
        </p:txBody>
      </p:sp>
      <p:pic>
        <p:nvPicPr>
          <p:cNvPr id="10" name="Picture 9" descr="C:\Users\drossy\Downloads\image001 (3).png">
            <a:extLst>
              <a:ext uri="{FF2B5EF4-FFF2-40B4-BE49-F238E27FC236}">
                <a16:creationId xmlns:a16="http://schemas.microsoft.com/office/drawing/2014/main" id="{DB565698-F240-493D-84D6-0C3DF0671E6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6888" y="5703751"/>
            <a:ext cx="1248767" cy="1128122"/>
          </a:xfrm>
          <a:prstGeom prst="rect">
            <a:avLst/>
          </a:prstGeom>
          <a:noFill/>
          <a:ln>
            <a:noFill/>
          </a:ln>
        </p:spPr>
      </p:pic>
      <p:sp>
        <p:nvSpPr>
          <p:cNvPr id="9" name="Content Placeholder 8">
            <a:extLst>
              <a:ext uri="{FF2B5EF4-FFF2-40B4-BE49-F238E27FC236}">
                <a16:creationId xmlns:a16="http://schemas.microsoft.com/office/drawing/2014/main" id="{DC3FA154-7A20-496B-B011-4CE23370E7DD}"/>
              </a:ext>
            </a:extLst>
          </p:cNvPr>
          <p:cNvSpPr>
            <a:spLocks noGrp="1"/>
          </p:cNvSpPr>
          <p:nvPr>
            <p:ph idx="1"/>
          </p:nvPr>
        </p:nvSpPr>
        <p:spPr/>
        <p:txBody>
          <a:bodyPr/>
          <a:lstStyle/>
          <a:p>
            <a:endParaRPr lang="en-US"/>
          </a:p>
        </p:txBody>
      </p:sp>
      <p:grpSp>
        <p:nvGrpSpPr>
          <p:cNvPr id="13" name="Group 12">
            <a:extLst>
              <a:ext uri="{FF2B5EF4-FFF2-40B4-BE49-F238E27FC236}">
                <a16:creationId xmlns:a16="http://schemas.microsoft.com/office/drawing/2014/main" id="{55EACD28-48B6-4B8E-B936-89090F8CAD85}"/>
              </a:ext>
            </a:extLst>
          </p:cNvPr>
          <p:cNvGrpSpPr/>
          <p:nvPr/>
        </p:nvGrpSpPr>
        <p:grpSpPr>
          <a:xfrm>
            <a:off x="453246" y="4137650"/>
            <a:ext cx="2634386" cy="1475749"/>
            <a:chOff x="5108183" y="3116180"/>
            <a:chExt cx="1864117" cy="1244572"/>
          </a:xfrm>
        </p:grpSpPr>
        <p:sp>
          <p:nvSpPr>
            <p:cNvPr id="15" name="Oval 14">
              <a:extLst>
                <a:ext uri="{FF2B5EF4-FFF2-40B4-BE49-F238E27FC236}">
                  <a16:creationId xmlns:a16="http://schemas.microsoft.com/office/drawing/2014/main" id="{2A4A40E1-368B-460D-8B72-ED310E29C37A}"/>
                </a:ext>
              </a:extLst>
            </p:cNvPr>
            <p:cNvSpPr/>
            <p:nvPr/>
          </p:nvSpPr>
          <p:spPr>
            <a:xfrm>
              <a:off x="5108183" y="3116180"/>
              <a:ext cx="1864117" cy="1244572"/>
            </a:xfrm>
            <a:prstGeom prst="ellipse">
              <a:avLst/>
            </a:prstGeom>
            <a:solidFill>
              <a:schemeClr val="accent4">
                <a:lumMod val="50000"/>
              </a:schemeClr>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sp>
        <p:sp>
          <p:nvSpPr>
            <p:cNvPr id="16" name="Oval 4">
              <a:extLst>
                <a:ext uri="{FF2B5EF4-FFF2-40B4-BE49-F238E27FC236}">
                  <a16:creationId xmlns:a16="http://schemas.microsoft.com/office/drawing/2014/main" id="{8A88D874-04D5-4491-B132-FAE53651AC24}"/>
                </a:ext>
              </a:extLst>
            </p:cNvPr>
            <p:cNvSpPr txBox="1"/>
            <p:nvPr/>
          </p:nvSpPr>
          <p:spPr>
            <a:xfrm>
              <a:off x="5381177" y="3298443"/>
              <a:ext cx="1318129" cy="8800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CA" sz="4000" b="1" u="sng" kern="1200" dirty="0"/>
                <a:t>E</a:t>
              </a:r>
              <a:r>
                <a:rPr lang="en-CA" sz="2400" kern="1200" dirty="0"/>
                <a:t>quipment</a:t>
              </a:r>
            </a:p>
          </p:txBody>
        </p:sp>
      </p:grpSp>
    </p:spTree>
    <p:extLst>
      <p:ext uri="{BB962C8B-B14F-4D97-AF65-F5344CB8AC3E}">
        <p14:creationId xmlns:p14="http://schemas.microsoft.com/office/powerpoint/2010/main" val="8108048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B73B33-E8EB-4762-BA2C-E1ACD96844F8}"/>
              </a:ext>
            </a:extLst>
          </p:cNvPr>
          <p:cNvPicPr>
            <a:picLocks noChangeAspect="1"/>
          </p:cNvPicPr>
          <p:nvPr/>
        </p:nvPicPr>
        <p:blipFill>
          <a:blip r:embed="rId3"/>
          <a:stretch>
            <a:fillRect/>
          </a:stretch>
        </p:blipFill>
        <p:spPr>
          <a:xfrm>
            <a:off x="275877" y="1832539"/>
            <a:ext cx="2065199" cy="2453853"/>
          </a:xfrm>
          <a:prstGeom prst="rect">
            <a:avLst/>
          </a:prstGeom>
        </p:spPr>
      </p:pic>
      <p:sp>
        <p:nvSpPr>
          <p:cNvPr id="17" name="TextBox 16">
            <a:extLst>
              <a:ext uri="{FF2B5EF4-FFF2-40B4-BE49-F238E27FC236}">
                <a16:creationId xmlns:a16="http://schemas.microsoft.com/office/drawing/2014/main" id="{7205888C-252B-4BB0-B840-923E1971E392}"/>
              </a:ext>
            </a:extLst>
          </p:cNvPr>
          <p:cNvSpPr txBox="1"/>
          <p:nvPr/>
        </p:nvSpPr>
        <p:spPr>
          <a:xfrm>
            <a:off x="3623151" y="2828556"/>
            <a:ext cx="5520849" cy="4031873"/>
          </a:xfrm>
          <a:prstGeom prst="rect">
            <a:avLst/>
          </a:prstGeom>
          <a:solidFill>
            <a:srgbClr val="585858"/>
          </a:solidFill>
        </p:spPr>
        <p:txBody>
          <a:bodyPr wrap="square" rtlCol="0">
            <a:spAutoFit/>
          </a:bodyPr>
          <a:lstStyle/>
          <a:p>
            <a:endParaRPr lang="en-CA" sz="3200" b="1" dirty="0"/>
          </a:p>
          <a:p>
            <a:pPr lvl="0"/>
            <a:r>
              <a:rPr lang="en-CA" sz="3200" b="1" dirty="0">
                <a:solidFill>
                  <a:schemeClr val="bg1"/>
                </a:solidFill>
                <a:latin typeface="Arial" panose="020B0604020202020204" pitchFamily="34" charset="0"/>
                <a:cs typeface="Arial" panose="020B0604020202020204" pitchFamily="34" charset="0"/>
              </a:rPr>
              <a:t>Ensure:</a:t>
            </a:r>
          </a:p>
          <a:p>
            <a:pPr marL="285750" lvl="0" indent="-285750">
              <a:buFont typeface="Arial" panose="020B0604020202020204" pitchFamily="34" charset="0"/>
              <a:buChar char="•"/>
            </a:pPr>
            <a:r>
              <a:rPr lang="en-CA" sz="3200" dirty="0">
                <a:solidFill>
                  <a:schemeClr val="bg1"/>
                </a:solidFill>
                <a:latin typeface="Arial" panose="020B0604020202020204" pitchFamily="34" charset="0"/>
                <a:cs typeface="Arial" panose="020B0604020202020204" pitchFamily="34" charset="0"/>
              </a:rPr>
              <a:t>Proper equipment</a:t>
            </a:r>
          </a:p>
          <a:p>
            <a:pPr marL="285750" lvl="0" indent="-285750">
              <a:buFont typeface="Arial" panose="020B0604020202020204" pitchFamily="34" charset="0"/>
              <a:buChar char="•"/>
            </a:pPr>
            <a:r>
              <a:rPr lang="en-CA" sz="3200" dirty="0">
                <a:solidFill>
                  <a:schemeClr val="bg1"/>
                </a:solidFill>
                <a:latin typeface="Arial" panose="020B0604020202020204" pitchFamily="34" charset="0"/>
                <a:cs typeface="Arial" panose="020B0604020202020204" pitchFamily="34" charset="0"/>
              </a:rPr>
              <a:t>Safe working condition</a:t>
            </a:r>
          </a:p>
          <a:p>
            <a:pPr marL="285750" lvl="0" indent="-285750">
              <a:buFont typeface="Arial" panose="020B0604020202020204" pitchFamily="34" charset="0"/>
              <a:buChar char="•"/>
            </a:pPr>
            <a:r>
              <a:rPr lang="en-CA" sz="3200" dirty="0">
                <a:solidFill>
                  <a:schemeClr val="bg1"/>
                </a:solidFill>
                <a:latin typeface="Arial" panose="020B0604020202020204" pitchFamily="34" charset="0"/>
                <a:cs typeface="Arial" panose="020B0604020202020204" pitchFamily="34" charset="0"/>
              </a:rPr>
              <a:t>Safe use proper height</a:t>
            </a:r>
          </a:p>
          <a:p>
            <a:pPr marL="285750" lvl="0" indent="-285750">
              <a:buFont typeface="Arial" panose="020B0604020202020204" pitchFamily="34" charset="0"/>
              <a:buChar char="•"/>
            </a:pPr>
            <a:r>
              <a:rPr lang="en-CA" sz="3200" dirty="0">
                <a:solidFill>
                  <a:schemeClr val="bg1"/>
                </a:solidFill>
                <a:latin typeface="Arial" panose="020B0604020202020204" pitchFamily="34" charset="0"/>
                <a:cs typeface="Arial" panose="020B0604020202020204" pitchFamily="34" charset="0"/>
              </a:rPr>
              <a:t>Fits with lifestyle</a:t>
            </a:r>
            <a:endParaRPr lang="en-CA" sz="3200" b="1"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sz="3200" dirty="0">
                <a:solidFill>
                  <a:schemeClr val="bg1"/>
                </a:solidFill>
              </a:rPr>
              <a:t>Proper equipment</a:t>
            </a:r>
          </a:p>
          <a:p>
            <a:pPr marL="285750" indent="-285750">
              <a:buFont typeface="Arial" panose="020B0604020202020204" pitchFamily="34" charset="0"/>
              <a:buChar char="•"/>
            </a:pPr>
            <a:endParaRPr lang="en-CA" sz="3200" dirty="0">
              <a:solidFill>
                <a:schemeClr val="bg1"/>
              </a:solidFill>
            </a:endParaRPr>
          </a:p>
        </p:txBody>
      </p:sp>
      <p:sp>
        <p:nvSpPr>
          <p:cNvPr id="4" name="Footer Placeholder 3">
            <a:extLst>
              <a:ext uri="{FF2B5EF4-FFF2-40B4-BE49-F238E27FC236}">
                <a16:creationId xmlns:a16="http://schemas.microsoft.com/office/drawing/2014/main" id="{6CB64BBF-6512-4132-9D09-9BAD1D2352E9}"/>
              </a:ext>
            </a:extLst>
          </p:cNvPr>
          <p:cNvSpPr>
            <a:spLocks noGrp="1"/>
          </p:cNvSpPr>
          <p:nvPr>
            <p:ph type="ftr" sz="quarter" idx="11"/>
          </p:nvPr>
        </p:nvSpPr>
        <p:spPr/>
        <p:txBody>
          <a:bodyPr/>
          <a:lstStyle/>
          <a:p>
            <a:r>
              <a:rPr lang="en-US" dirty="0"/>
              <a:t>Champlain Stay on Your Feet</a:t>
            </a:r>
          </a:p>
        </p:txBody>
      </p:sp>
      <p:sp>
        <p:nvSpPr>
          <p:cNvPr id="5" name="Slide Number Placeholder 4">
            <a:extLst>
              <a:ext uri="{FF2B5EF4-FFF2-40B4-BE49-F238E27FC236}">
                <a16:creationId xmlns:a16="http://schemas.microsoft.com/office/drawing/2014/main" id="{A1F8F05E-9E11-4787-956D-583305C00066}"/>
              </a:ext>
            </a:extLst>
          </p:cNvPr>
          <p:cNvSpPr>
            <a:spLocks noGrp="1"/>
          </p:cNvSpPr>
          <p:nvPr>
            <p:ph type="sldNum" sz="quarter" idx="12"/>
          </p:nvPr>
        </p:nvSpPr>
        <p:spPr/>
        <p:txBody>
          <a:bodyPr/>
          <a:lstStyle/>
          <a:p>
            <a:fld id="{2CBC414F-8CEA-E34B-B377-8977CE6885D6}" type="slidenum">
              <a:rPr lang="en-US" smtClean="0"/>
              <a:t>27</a:t>
            </a:fld>
            <a:endParaRPr lang="en-US"/>
          </a:p>
        </p:txBody>
      </p:sp>
      <p:sp>
        <p:nvSpPr>
          <p:cNvPr id="7" name="TextBox 6">
            <a:extLst>
              <a:ext uri="{FF2B5EF4-FFF2-40B4-BE49-F238E27FC236}">
                <a16:creationId xmlns:a16="http://schemas.microsoft.com/office/drawing/2014/main" id="{DCFB9F0A-5735-4054-B335-6C630AB8725E}"/>
              </a:ext>
            </a:extLst>
          </p:cNvPr>
          <p:cNvSpPr txBox="1"/>
          <p:nvPr/>
        </p:nvSpPr>
        <p:spPr>
          <a:xfrm>
            <a:off x="3319670" y="485684"/>
            <a:ext cx="5367130" cy="1077218"/>
          </a:xfrm>
          <a:prstGeom prst="rect">
            <a:avLst/>
          </a:prstGeom>
          <a:noFill/>
        </p:spPr>
        <p:txBody>
          <a:bodyPr wrap="square" rtlCol="0">
            <a:spAutoFit/>
          </a:bodyPr>
          <a:lstStyle/>
          <a:p>
            <a:r>
              <a:rPr lang="fr-CA" sz="3200" b="1" dirty="0" err="1">
                <a:solidFill>
                  <a:srgbClr val="000000"/>
                </a:solidFill>
                <a:latin typeface="Arial" panose="020B0604020202020204" pitchFamily="34" charset="0"/>
                <a:cs typeface="Arial" panose="020B0604020202020204" pitchFamily="34" charset="0"/>
              </a:rPr>
              <a:t>Keeps</a:t>
            </a:r>
            <a:r>
              <a:rPr lang="fr-CA" sz="3200" b="1" dirty="0">
                <a:solidFill>
                  <a:srgbClr val="000000"/>
                </a:solidFill>
                <a:latin typeface="Arial" panose="020B0604020202020204" pitchFamily="34" charset="0"/>
                <a:cs typeface="Arial" panose="020B0604020202020204" pitchFamily="34" charset="0"/>
              </a:rPr>
              <a:t> </a:t>
            </a:r>
            <a:r>
              <a:rPr lang="fr-CA" sz="3200" b="1" dirty="0" err="1">
                <a:solidFill>
                  <a:srgbClr val="000000"/>
                </a:solidFill>
                <a:latin typeface="Arial" panose="020B0604020202020204" pitchFamily="34" charset="0"/>
                <a:cs typeface="Arial" panose="020B0604020202020204" pitchFamily="34" charset="0"/>
              </a:rPr>
              <a:t>you</a:t>
            </a:r>
            <a:r>
              <a:rPr lang="fr-CA" sz="3200" b="1" dirty="0">
                <a:solidFill>
                  <a:srgbClr val="000000"/>
                </a:solidFill>
                <a:latin typeface="Arial" panose="020B0604020202020204" pitchFamily="34" charset="0"/>
                <a:cs typeface="Arial" panose="020B0604020202020204" pitchFamily="34" charset="0"/>
              </a:rPr>
              <a:t> mobile… SAFELY!</a:t>
            </a:r>
          </a:p>
        </p:txBody>
      </p:sp>
      <p:pic>
        <p:nvPicPr>
          <p:cNvPr id="10" name="Picture 9">
            <a:extLst>
              <a:ext uri="{FF2B5EF4-FFF2-40B4-BE49-F238E27FC236}">
                <a16:creationId xmlns:a16="http://schemas.microsoft.com/office/drawing/2014/main" id="{6CB33AB7-F1F9-40F4-9E80-97E518047DC8}"/>
              </a:ext>
            </a:extLst>
          </p:cNvPr>
          <p:cNvPicPr>
            <a:picLocks noChangeAspect="1"/>
          </p:cNvPicPr>
          <p:nvPr/>
        </p:nvPicPr>
        <p:blipFill>
          <a:blip r:embed="rId4"/>
          <a:stretch>
            <a:fillRect/>
          </a:stretch>
        </p:blipFill>
        <p:spPr>
          <a:xfrm>
            <a:off x="7519049" y="640222"/>
            <a:ext cx="1624951" cy="1984315"/>
          </a:xfrm>
          <a:prstGeom prst="rect">
            <a:avLst/>
          </a:prstGeom>
        </p:spPr>
      </p:pic>
      <p:pic>
        <p:nvPicPr>
          <p:cNvPr id="11" name="Picture 10">
            <a:extLst>
              <a:ext uri="{FF2B5EF4-FFF2-40B4-BE49-F238E27FC236}">
                <a16:creationId xmlns:a16="http://schemas.microsoft.com/office/drawing/2014/main" id="{3E69B381-2C30-4840-9839-EE52C9878425}"/>
              </a:ext>
            </a:extLst>
          </p:cNvPr>
          <p:cNvPicPr>
            <a:picLocks noChangeAspect="1"/>
          </p:cNvPicPr>
          <p:nvPr/>
        </p:nvPicPr>
        <p:blipFill>
          <a:blip r:embed="rId5"/>
          <a:stretch>
            <a:fillRect/>
          </a:stretch>
        </p:blipFill>
        <p:spPr>
          <a:xfrm rot="228956">
            <a:off x="5111773" y="1374268"/>
            <a:ext cx="2395936" cy="1164437"/>
          </a:xfrm>
          <a:prstGeom prst="rect">
            <a:avLst/>
          </a:prstGeom>
        </p:spPr>
      </p:pic>
      <p:pic>
        <p:nvPicPr>
          <p:cNvPr id="13" name="Picture 12">
            <a:extLst>
              <a:ext uri="{FF2B5EF4-FFF2-40B4-BE49-F238E27FC236}">
                <a16:creationId xmlns:a16="http://schemas.microsoft.com/office/drawing/2014/main" id="{502342F9-7598-4250-B5F8-6C6BC72471F7}"/>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2493402" y="4067173"/>
            <a:ext cx="919903" cy="2654302"/>
          </a:xfrm>
          <a:prstGeom prst="rect">
            <a:avLst/>
          </a:prstGeom>
        </p:spPr>
      </p:pic>
      <p:pic>
        <p:nvPicPr>
          <p:cNvPr id="14" name="Picture 13">
            <a:extLst>
              <a:ext uri="{FF2B5EF4-FFF2-40B4-BE49-F238E27FC236}">
                <a16:creationId xmlns:a16="http://schemas.microsoft.com/office/drawing/2014/main" id="{124038A1-0068-4275-AD34-B488B4FE181C}"/>
              </a:ext>
            </a:extLst>
          </p:cNvPr>
          <p:cNvPicPr>
            <a:picLocks noChangeAspect="1"/>
          </p:cNvPicPr>
          <p:nvPr/>
        </p:nvPicPr>
        <p:blipFill>
          <a:blip r:embed="rId7"/>
          <a:stretch>
            <a:fillRect/>
          </a:stretch>
        </p:blipFill>
        <p:spPr>
          <a:xfrm>
            <a:off x="406675" y="4241383"/>
            <a:ext cx="2225233" cy="1304657"/>
          </a:xfrm>
          <a:prstGeom prst="rect">
            <a:avLst/>
          </a:prstGeom>
        </p:spPr>
      </p:pic>
      <p:pic>
        <p:nvPicPr>
          <p:cNvPr id="16" name="Picture 15" descr="C:\Users\drossy\Downloads\image001 (3).png">
            <a:extLst>
              <a:ext uri="{FF2B5EF4-FFF2-40B4-BE49-F238E27FC236}">
                <a16:creationId xmlns:a16="http://schemas.microsoft.com/office/drawing/2014/main" id="{6699E789-5AAD-4A60-88A5-AD0CC586C685}"/>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36888" y="5703751"/>
            <a:ext cx="1248767" cy="1128122"/>
          </a:xfrm>
          <a:prstGeom prst="rect">
            <a:avLst/>
          </a:prstGeom>
          <a:noFill/>
          <a:ln>
            <a:noFill/>
          </a:ln>
        </p:spPr>
      </p:pic>
      <p:grpSp>
        <p:nvGrpSpPr>
          <p:cNvPr id="15" name="Group 14">
            <a:extLst>
              <a:ext uri="{FF2B5EF4-FFF2-40B4-BE49-F238E27FC236}">
                <a16:creationId xmlns:a16="http://schemas.microsoft.com/office/drawing/2014/main" id="{2D9CEB9D-0D62-4BBE-929A-F853CC8FD53B}"/>
              </a:ext>
            </a:extLst>
          </p:cNvPr>
          <p:cNvGrpSpPr/>
          <p:nvPr/>
        </p:nvGrpSpPr>
        <p:grpSpPr>
          <a:xfrm>
            <a:off x="341606" y="136525"/>
            <a:ext cx="2634386" cy="1475749"/>
            <a:chOff x="5108183" y="3116180"/>
            <a:chExt cx="1864117" cy="1244572"/>
          </a:xfrm>
        </p:grpSpPr>
        <p:sp>
          <p:nvSpPr>
            <p:cNvPr id="18" name="Oval 17">
              <a:extLst>
                <a:ext uri="{FF2B5EF4-FFF2-40B4-BE49-F238E27FC236}">
                  <a16:creationId xmlns:a16="http://schemas.microsoft.com/office/drawing/2014/main" id="{20D61883-7A8F-4CCA-A308-CB6D3E385DD9}"/>
                </a:ext>
              </a:extLst>
            </p:cNvPr>
            <p:cNvSpPr/>
            <p:nvPr/>
          </p:nvSpPr>
          <p:spPr>
            <a:xfrm>
              <a:off x="5108183" y="3116180"/>
              <a:ext cx="1864117" cy="1244572"/>
            </a:xfrm>
            <a:prstGeom prst="ellipse">
              <a:avLst/>
            </a:prstGeom>
            <a:solidFill>
              <a:schemeClr val="accent4">
                <a:lumMod val="50000"/>
              </a:schemeClr>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sp>
        <p:sp>
          <p:nvSpPr>
            <p:cNvPr id="19" name="Oval 4">
              <a:extLst>
                <a:ext uri="{FF2B5EF4-FFF2-40B4-BE49-F238E27FC236}">
                  <a16:creationId xmlns:a16="http://schemas.microsoft.com/office/drawing/2014/main" id="{43345152-B6E8-4184-87CF-534207E8F6EA}"/>
                </a:ext>
              </a:extLst>
            </p:cNvPr>
            <p:cNvSpPr txBox="1"/>
            <p:nvPr/>
          </p:nvSpPr>
          <p:spPr>
            <a:xfrm>
              <a:off x="5381177" y="3298443"/>
              <a:ext cx="1318129" cy="8800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CA" sz="4000" b="1" u="sng" kern="1200" dirty="0"/>
                <a:t>E</a:t>
              </a:r>
              <a:r>
                <a:rPr lang="en-CA" sz="2400" kern="1200" dirty="0"/>
                <a:t>quipment</a:t>
              </a:r>
            </a:p>
          </p:txBody>
        </p:sp>
      </p:grpSp>
    </p:spTree>
    <p:extLst>
      <p:ext uri="{BB962C8B-B14F-4D97-AF65-F5344CB8AC3E}">
        <p14:creationId xmlns:p14="http://schemas.microsoft.com/office/powerpoint/2010/main" val="25133238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F1DB153-3619-474E-9809-F7AC1F176F62}"/>
              </a:ext>
            </a:extLst>
          </p:cNvPr>
          <p:cNvSpPr>
            <a:spLocks noGrp="1"/>
          </p:cNvSpPr>
          <p:nvPr>
            <p:ph type="ftr" sz="quarter" idx="11"/>
          </p:nvPr>
        </p:nvSpPr>
        <p:spPr/>
        <p:txBody>
          <a:bodyPr/>
          <a:lstStyle/>
          <a:p>
            <a:r>
              <a:rPr lang="en-US"/>
              <a:t>Champlain Stay on Your Feet</a:t>
            </a:r>
          </a:p>
        </p:txBody>
      </p:sp>
      <p:sp>
        <p:nvSpPr>
          <p:cNvPr id="5" name="Slide Number Placeholder 4">
            <a:extLst>
              <a:ext uri="{FF2B5EF4-FFF2-40B4-BE49-F238E27FC236}">
                <a16:creationId xmlns:a16="http://schemas.microsoft.com/office/drawing/2014/main" id="{D3A4803F-CFFD-447A-9779-47A54060616C}"/>
              </a:ext>
            </a:extLst>
          </p:cNvPr>
          <p:cNvSpPr>
            <a:spLocks noGrp="1"/>
          </p:cNvSpPr>
          <p:nvPr>
            <p:ph type="sldNum" sz="quarter" idx="12"/>
          </p:nvPr>
        </p:nvSpPr>
        <p:spPr/>
        <p:txBody>
          <a:bodyPr/>
          <a:lstStyle/>
          <a:p>
            <a:fld id="{2CBC414F-8CEA-E34B-B377-8977CE6885D6}" type="slidenum">
              <a:rPr lang="en-US" smtClean="0"/>
              <a:t>28</a:t>
            </a:fld>
            <a:endParaRPr lang="en-US"/>
          </a:p>
        </p:txBody>
      </p:sp>
      <p:pic>
        <p:nvPicPr>
          <p:cNvPr id="7" name="Content Placeholder 4">
            <a:extLst>
              <a:ext uri="{FF2B5EF4-FFF2-40B4-BE49-F238E27FC236}">
                <a16:creationId xmlns:a16="http://schemas.microsoft.com/office/drawing/2014/main" id="{98440292-EA42-4975-A66A-3E5CF91AF31B}"/>
              </a:ext>
            </a:extLst>
          </p:cNvPr>
          <p:cNvPicPr>
            <a:picLocks noGrp="1" noChangeAspect="1"/>
          </p:cNvPicPr>
          <p:nvPr>
            <p:ph idx="1"/>
          </p:nvPr>
        </p:nvPicPr>
        <p:blipFill>
          <a:blip r:embed="rId3"/>
          <a:stretch>
            <a:fillRect/>
          </a:stretch>
        </p:blipFill>
        <p:spPr>
          <a:xfrm>
            <a:off x="1397000" y="2317958"/>
            <a:ext cx="7547402" cy="4084839"/>
          </a:xfrm>
          <a:prstGeom prst="rect">
            <a:avLst/>
          </a:prstGeom>
        </p:spPr>
      </p:pic>
      <p:pic>
        <p:nvPicPr>
          <p:cNvPr id="8" name="Picture 7">
            <a:extLst>
              <a:ext uri="{FF2B5EF4-FFF2-40B4-BE49-F238E27FC236}">
                <a16:creationId xmlns:a16="http://schemas.microsoft.com/office/drawing/2014/main" id="{1BDD61F7-0730-49D8-9C6A-CDE203B80312}"/>
              </a:ext>
            </a:extLst>
          </p:cNvPr>
          <p:cNvPicPr>
            <a:picLocks noChangeAspect="1"/>
          </p:cNvPicPr>
          <p:nvPr/>
        </p:nvPicPr>
        <p:blipFill>
          <a:blip r:embed="rId4"/>
          <a:stretch>
            <a:fillRect/>
          </a:stretch>
        </p:blipFill>
        <p:spPr>
          <a:xfrm>
            <a:off x="3846361" y="6057620"/>
            <a:ext cx="4956478" cy="298730"/>
          </a:xfrm>
          <a:prstGeom prst="rect">
            <a:avLst/>
          </a:prstGeom>
        </p:spPr>
      </p:pic>
      <p:pic>
        <p:nvPicPr>
          <p:cNvPr id="9" name="Picture 8">
            <a:extLst>
              <a:ext uri="{FF2B5EF4-FFF2-40B4-BE49-F238E27FC236}">
                <a16:creationId xmlns:a16="http://schemas.microsoft.com/office/drawing/2014/main" id="{44681FEB-AAA1-4E1E-AF32-75E4D89B3D77}"/>
              </a:ext>
            </a:extLst>
          </p:cNvPr>
          <p:cNvPicPr>
            <a:picLocks noChangeAspect="1"/>
          </p:cNvPicPr>
          <p:nvPr/>
        </p:nvPicPr>
        <p:blipFill>
          <a:blip r:embed="rId5"/>
          <a:stretch>
            <a:fillRect/>
          </a:stretch>
        </p:blipFill>
        <p:spPr>
          <a:xfrm>
            <a:off x="4198415" y="-9791"/>
            <a:ext cx="1835055" cy="2969009"/>
          </a:xfrm>
          <a:prstGeom prst="rect">
            <a:avLst/>
          </a:prstGeom>
        </p:spPr>
      </p:pic>
      <p:pic>
        <p:nvPicPr>
          <p:cNvPr id="10" name="Picture 9">
            <a:extLst>
              <a:ext uri="{FF2B5EF4-FFF2-40B4-BE49-F238E27FC236}">
                <a16:creationId xmlns:a16="http://schemas.microsoft.com/office/drawing/2014/main" id="{AFA4612C-7C87-428F-9A20-E1FE091EA231}"/>
              </a:ext>
            </a:extLst>
          </p:cNvPr>
          <p:cNvPicPr>
            <a:picLocks noChangeAspect="1"/>
          </p:cNvPicPr>
          <p:nvPr/>
        </p:nvPicPr>
        <p:blipFill>
          <a:blip r:embed="rId6"/>
          <a:stretch>
            <a:fillRect/>
          </a:stretch>
        </p:blipFill>
        <p:spPr>
          <a:xfrm>
            <a:off x="6659797" y="0"/>
            <a:ext cx="1835055" cy="2960385"/>
          </a:xfrm>
          <a:prstGeom prst="rect">
            <a:avLst/>
          </a:prstGeom>
        </p:spPr>
      </p:pic>
      <p:pic>
        <p:nvPicPr>
          <p:cNvPr id="11" name="Picture 10" descr="C:\Users\drossy\Downloads\image001 (3).png">
            <a:extLst>
              <a:ext uri="{FF2B5EF4-FFF2-40B4-BE49-F238E27FC236}">
                <a16:creationId xmlns:a16="http://schemas.microsoft.com/office/drawing/2014/main" id="{25F198B5-94B3-4726-B032-2AAB8D597E4A}"/>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36888" y="5703751"/>
            <a:ext cx="1248767" cy="1128122"/>
          </a:xfrm>
          <a:prstGeom prst="rect">
            <a:avLst/>
          </a:prstGeom>
          <a:noFill/>
          <a:ln>
            <a:noFill/>
          </a:ln>
        </p:spPr>
      </p:pic>
      <p:grpSp>
        <p:nvGrpSpPr>
          <p:cNvPr id="12" name="Group 11">
            <a:extLst>
              <a:ext uri="{FF2B5EF4-FFF2-40B4-BE49-F238E27FC236}">
                <a16:creationId xmlns:a16="http://schemas.microsoft.com/office/drawing/2014/main" id="{E2F903C7-820C-4C39-B15B-E68D62F0FF2F}"/>
              </a:ext>
            </a:extLst>
          </p:cNvPr>
          <p:cNvGrpSpPr/>
          <p:nvPr/>
        </p:nvGrpSpPr>
        <p:grpSpPr>
          <a:xfrm>
            <a:off x="649148" y="332288"/>
            <a:ext cx="2602052" cy="1481137"/>
            <a:chOff x="3199939" y="3993998"/>
            <a:chExt cx="1740363" cy="1142424"/>
          </a:xfrm>
        </p:grpSpPr>
        <p:sp>
          <p:nvSpPr>
            <p:cNvPr id="19" name="Oval 18">
              <a:extLst>
                <a:ext uri="{FF2B5EF4-FFF2-40B4-BE49-F238E27FC236}">
                  <a16:creationId xmlns:a16="http://schemas.microsoft.com/office/drawing/2014/main" id="{505FEB05-23FB-43C4-AAD2-EF7E2DB8206E}"/>
                </a:ext>
              </a:extLst>
            </p:cNvPr>
            <p:cNvSpPr/>
            <p:nvPr/>
          </p:nvSpPr>
          <p:spPr>
            <a:xfrm>
              <a:off x="3199939" y="3993998"/>
              <a:ext cx="1740363" cy="1142424"/>
            </a:xfrm>
            <a:prstGeom prst="ellipse">
              <a:avLst/>
            </a:prstGeom>
            <a:solidFill>
              <a:schemeClr val="accent3">
                <a:lumMod val="50000"/>
              </a:schemeClr>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sp>
        <p:sp>
          <p:nvSpPr>
            <p:cNvPr id="20" name="Oval 4">
              <a:extLst>
                <a:ext uri="{FF2B5EF4-FFF2-40B4-BE49-F238E27FC236}">
                  <a16:creationId xmlns:a16="http://schemas.microsoft.com/office/drawing/2014/main" id="{31D03346-F5FD-4E5E-A52B-D7A4D265B24B}"/>
                </a:ext>
              </a:extLst>
            </p:cNvPr>
            <p:cNvSpPr txBox="1"/>
            <p:nvPr/>
          </p:nvSpPr>
          <p:spPr>
            <a:xfrm>
              <a:off x="3454809" y="4161302"/>
              <a:ext cx="1230623" cy="8078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CA" sz="4000" b="1" u="sng" kern="1200" dirty="0"/>
                <a:t>A</a:t>
              </a:r>
              <a:r>
                <a:rPr lang="en-CA" sz="2400" kern="1200" dirty="0"/>
                <a:t>ctivity</a:t>
              </a:r>
            </a:p>
          </p:txBody>
        </p:sp>
      </p:grpSp>
    </p:spTree>
    <p:extLst>
      <p:ext uri="{BB962C8B-B14F-4D97-AF65-F5344CB8AC3E}">
        <p14:creationId xmlns:p14="http://schemas.microsoft.com/office/powerpoint/2010/main" val="8163648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ell phone&#10;&#10;Description automatically generated">
            <a:extLst>
              <a:ext uri="{FF2B5EF4-FFF2-40B4-BE49-F238E27FC236}">
                <a16:creationId xmlns:a16="http://schemas.microsoft.com/office/drawing/2014/main" id="{D54155A4-08CC-4000-ACCA-B592EA3BE49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930111"/>
            <a:ext cx="9144000" cy="5927890"/>
          </a:xfrm>
          <a:prstGeom prst="rect">
            <a:avLst/>
          </a:prstGeom>
        </p:spPr>
      </p:pic>
      <p:sp>
        <p:nvSpPr>
          <p:cNvPr id="2" name="Title 1">
            <a:extLst>
              <a:ext uri="{FF2B5EF4-FFF2-40B4-BE49-F238E27FC236}">
                <a16:creationId xmlns:a16="http://schemas.microsoft.com/office/drawing/2014/main" id="{CB8AB2C9-01DA-433C-A3E5-AEF25BA4B2F1}"/>
              </a:ext>
            </a:extLst>
          </p:cNvPr>
          <p:cNvSpPr>
            <a:spLocks noGrp="1"/>
          </p:cNvSpPr>
          <p:nvPr>
            <p:ph type="title"/>
          </p:nvPr>
        </p:nvSpPr>
        <p:spPr>
          <a:xfrm>
            <a:off x="0" y="0"/>
            <a:ext cx="9144000" cy="930111"/>
          </a:xfrm>
          <a:noFill/>
        </p:spPr>
        <p:txBody>
          <a:bodyPr>
            <a:noAutofit/>
          </a:bodyPr>
          <a:lstStyle/>
          <a:p>
            <a:r>
              <a:rPr lang="fr-CA" sz="3600" b="1" dirty="0">
                <a:solidFill>
                  <a:srgbClr val="0078AE"/>
                </a:solidFill>
                <a:latin typeface="Arial" panose="020B0604020202020204" pitchFamily="34" charset="0"/>
                <a:cs typeface="Arial" panose="020B0604020202020204" pitchFamily="34" charset="0"/>
              </a:rPr>
              <a:t>Local </a:t>
            </a:r>
            <a:r>
              <a:rPr lang="fr-CA" sz="3600" b="1" dirty="0" err="1">
                <a:solidFill>
                  <a:srgbClr val="0078AE"/>
                </a:solidFill>
                <a:latin typeface="Arial" panose="020B0604020202020204" pitchFamily="34" charset="0"/>
                <a:cs typeface="Arial" panose="020B0604020202020204" pitchFamily="34" charset="0"/>
              </a:rPr>
              <a:t>fall</a:t>
            </a:r>
            <a:r>
              <a:rPr lang="fr-CA" sz="3600" b="1" dirty="0">
                <a:solidFill>
                  <a:srgbClr val="0078AE"/>
                </a:solidFill>
                <a:latin typeface="Arial" panose="020B0604020202020204" pitchFamily="34" charset="0"/>
                <a:cs typeface="Arial" panose="020B0604020202020204" pitchFamily="34" charset="0"/>
              </a:rPr>
              <a:t> </a:t>
            </a:r>
            <a:r>
              <a:rPr lang="fr-CA" sz="3600" b="1" dirty="0" err="1">
                <a:solidFill>
                  <a:srgbClr val="0078AE"/>
                </a:solidFill>
                <a:latin typeface="Arial" panose="020B0604020202020204" pitchFamily="34" charset="0"/>
                <a:cs typeface="Arial" panose="020B0604020202020204" pitchFamily="34" charset="0"/>
              </a:rPr>
              <a:t>prevention</a:t>
            </a:r>
            <a:r>
              <a:rPr lang="fr-CA" sz="3600" b="1" dirty="0">
                <a:solidFill>
                  <a:srgbClr val="0078AE"/>
                </a:solidFill>
                <a:latin typeface="Arial" panose="020B0604020202020204" pitchFamily="34" charset="0"/>
                <a:cs typeface="Arial" panose="020B0604020202020204" pitchFamily="34" charset="0"/>
              </a:rPr>
              <a:t> </a:t>
            </a:r>
            <a:r>
              <a:rPr lang="fr-CA" sz="3600" b="1" dirty="0" err="1">
                <a:solidFill>
                  <a:srgbClr val="0078AE"/>
                </a:solidFill>
                <a:latin typeface="Arial" panose="020B0604020202020204" pitchFamily="34" charset="0"/>
                <a:cs typeface="Arial" panose="020B0604020202020204" pitchFamily="34" charset="0"/>
              </a:rPr>
              <a:t>exercise</a:t>
            </a:r>
            <a:r>
              <a:rPr lang="fr-CA" sz="3600" b="1" dirty="0">
                <a:solidFill>
                  <a:srgbClr val="0078AE"/>
                </a:solidFill>
                <a:latin typeface="Arial" panose="020B0604020202020204" pitchFamily="34" charset="0"/>
                <a:cs typeface="Arial" panose="020B0604020202020204" pitchFamily="34" charset="0"/>
              </a:rPr>
              <a:t> classes</a:t>
            </a:r>
            <a:endParaRPr lang="en-CA" sz="3600" b="1" dirty="0">
              <a:solidFill>
                <a:srgbClr val="0078AE"/>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1E712FD7-4568-4D44-BF16-2169835138E2}"/>
              </a:ext>
            </a:extLst>
          </p:cNvPr>
          <p:cNvSpPr>
            <a:spLocks noGrp="1"/>
          </p:cNvSpPr>
          <p:nvPr>
            <p:ph type="sldNum" sz="quarter" idx="12"/>
          </p:nvPr>
        </p:nvSpPr>
        <p:spPr/>
        <p:txBody>
          <a:bodyPr/>
          <a:lstStyle/>
          <a:p>
            <a:fld id="{2CBC414F-8CEA-E34B-B377-8977CE6885D6}" type="slidenum">
              <a:rPr lang="en-US" smtClean="0"/>
              <a:t>29</a:t>
            </a:fld>
            <a:endParaRPr lang="en-US"/>
          </a:p>
        </p:txBody>
      </p:sp>
    </p:spTree>
    <p:extLst>
      <p:ext uri="{BB962C8B-B14F-4D97-AF65-F5344CB8AC3E}">
        <p14:creationId xmlns:p14="http://schemas.microsoft.com/office/powerpoint/2010/main" val="14383784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4" name="Picture 2" descr="S:\Health\Adult\Seniors\Seniors Team\Social_Media\PHOTOS\Downloaded_photos\general_senior\24497575.jpg"/>
          <p:cNvPicPr>
            <a:picLocks noChangeAspect="1" noChangeArrowheads="1"/>
          </p:cNvPicPr>
          <p:nvPr/>
        </p:nvPicPr>
        <p:blipFill rotWithShape="1">
          <a:blip r:embed="rId3">
            <a:extLst>
              <a:ext uri="{28A0092B-C50C-407E-A947-70E740481C1C}">
                <a14:useLocalDpi xmlns:a14="http://schemas.microsoft.com/office/drawing/2010/main" val="0"/>
              </a:ext>
            </a:extLst>
          </a:blip>
          <a:srcRect t="11736" b="21548"/>
          <a:stretch/>
        </p:blipFill>
        <p:spPr bwMode="auto">
          <a:xfrm>
            <a:off x="0" y="-17948"/>
            <a:ext cx="9143980" cy="4666928"/>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7" name="Picture 136">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9" name="Oval 138">
            <a:extLst>
              <a:ext uri="{FF2B5EF4-FFF2-40B4-BE49-F238E27FC236}">
                <a16:creationId xmlns:a16="http://schemas.microsoft.com/office/drawing/2014/main" id="{569C1A01-6FB5-43CE-ADCC-936728AC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200" y="4388303"/>
            <a:ext cx="618067"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6" name="Title 1"/>
          <p:cNvSpPr>
            <a:spLocks noGrp="1"/>
          </p:cNvSpPr>
          <p:nvPr>
            <p:ph type="title"/>
          </p:nvPr>
        </p:nvSpPr>
        <p:spPr>
          <a:xfrm>
            <a:off x="-20" y="4421400"/>
            <a:ext cx="2932791" cy="1042865"/>
          </a:xfrm>
        </p:spPr>
        <p:txBody>
          <a:bodyPr>
            <a:normAutofit/>
          </a:bodyPr>
          <a:lstStyle/>
          <a:p>
            <a:pPr>
              <a:defRPr/>
            </a:pPr>
            <a:r>
              <a:rPr lang="en-CA" b="1" dirty="0">
                <a:solidFill>
                  <a:srgbClr val="000000"/>
                </a:solidFill>
                <a:latin typeface="Arial"/>
                <a:cs typeface="Arial"/>
              </a:rPr>
              <a:t>Agenda</a:t>
            </a:r>
          </a:p>
        </p:txBody>
      </p:sp>
      <p:sp>
        <p:nvSpPr>
          <p:cNvPr id="10243" name="Content Placeholder 2"/>
          <p:cNvSpPr>
            <a:spLocks noGrp="1"/>
          </p:cNvSpPr>
          <p:nvPr>
            <p:ph idx="1"/>
          </p:nvPr>
        </p:nvSpPr>
        <p:spPr>
          <a:xfrm>
            <a:off x="2600491" y="4148254"/>
            <a:ext cx="6506620" cy="2683619"/>
          </a:xfrm>
        </p:spPr>
        <p:txBody>
          <a:bodyPr anchor="ctr">
            <a:normAutofit/>
          </a:bodyPr>
          <a:lstStyle/>
          <a:p>
            <a:pPr>
              <a:lnSpc>
                <a:spcPct val="90000"/>
              </a:lnSpc>
            </a:pPr>
            <a:r>
              <a:rPr lang="en-US" sz="2400" dirty="0">
                <a:solidFill>
                  <a:srgbClr val="000000"/>
                </a:solidFill>
                <a:latin typeface="Arial"/>
                <a:cs typeface="Arial"/>
              </a:rPr>
              <a:t>Why “falls” are important and why you should care</a:t>
            </a:r>
            <a:endParaRPr lang="en-CA" altLang="en-US" sz="2400" dirty="0">
              <a:solidFill>
                <a:srgbClr val="000000"/>
              </a:solidFill>
              <a:latin typeface="Arial"/>
              <a:cs typeface="Arial"/>
            </a:endParaRPr>
          </a:p>
          <a:p>
            <a:pPr>
              <a:lnSpc>
                <a:spcPct val="90000"/>
              </a:lnSpc>
            </a:pPr>
            <a:r>
              <a:rPr lang="en-CA" altLang="en-US" sz="2400" dirty="0">
                <a:solidFill>
                  <a:srgbClr val="000000"/>
                </a:solidFill>
                <a:latin typeface="Arial"/>
                <a:cs typeface="Arial"/>
              </a:rPr>
              <a:t>Falls and health (BEEEACH model)</a:t>
            </a:r>
          </a:p>
          <a:p>
            <a:pPr>
              <a:lnSpc>
                <a:spcPct val="90000"/>
              </a:lnSpc>
            </a:pPr>
            <a:r>
              <a:rPr lang="en-CA" altLang="en-US" sz="2400" dirty="0">
                <a:solidFill>
                  <a:srgbClr val="000000"/>
                </a:solidFill>
                <a:latin typeface="Arial"/>
                <a:cs typeface="Arial"/>
              </a:rPr>
              <a:t>Why people fall (risk factors)</a:t>
            </a:r>
          </a:p>
          <a:p>
            <a:pPr marL="0" indent="0">
              <a:lnSpc>
                <a:spcPct val="90000"/>
              </a:lnSpc>
              <a:buNone/>
            </a:pPr>
            <a:endParaRPr lang="en-CA" altLang="en-US" sz="1600" dirty="0">
              <a:solidFill>
                <a:srgbClr val="000000"/>
              </a:solidFill>
              <a:latin typeface="Arial"/>
              <a:cs typeface="Arial"/>
            </a:endParaRPr>
          </a:p>
          <a:p>
            <a:pPr>
              <a:lnSpc>
                <a:spcPct val="90000"/>
              </a:lnSpc>
            </a:pPr>
            <a:r>
              <a:rPr lang="en-CA" altLang="en-US" sz="2400" b="1" u="sng" dirty="0">
                <a:solidFill>
                  <a:srgbClr val="000000"/>
                </a:solidFill>
                <a:latin typeface="Arial"/>
                <a:cs typeface="Arial"/>
              </a:rPr>
              <a:t>What YOU can do as a PSW to reduce the risk of falls</a:t>
            </a:r>
          </a:p>
          <a:p>
            <a:pPr>
              <a:lnSpc>
                <a:spcPct val="90000"/>
              </a:lnSpc>
              <a:buFont typeface="Wingdings" panose="05000000000000000000" pitchFamily="2" charset="2"/>
              <a:buNone/>
            </a:pPr>
            <a:endParaRPr lang="en-CA" altLang="en-US" sz="1200" dirty="0">
              <a:solidFill>
                <a:srgbClr val="000000"/>
              </a:solidFill>
            </a:endParaRPr>
          </a:p>
        </p:txBody>
      </p:sp>
      <p:pic>
        <p:nvPicPr>
          <p:cNvPr id="6" name="Picture 5" descr="C:\Users\drossy\Downloads\image001 (3).png">
            <a:extLst>
              <a:ext uri="{FF2B5EF4-FFF2-40B4-BE49-F238E27FC236}">
                <a16:creationId xmlns:a16="http://schemas.microsoft.com/office/drawing/2014/main" id="{2708A316-5ACD-4FC0-8B16-1F877DEDECF5}"/>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6888" y="5703751"/>
            <a:ext cx="1248767" cy="1128122"/>
          </a:xfrm>
          <a:prstGeom prst="rect">
            <a:avLst/>
          </a:prstGeom>
          <a:noFill/>
          <a:ln>
            <a:noFill/>
          </a:ln>
        </p:spPr>
      </p:pic>
    </p:spTree>
    <p:extLst>
      <p:ext uri="{BB962C8B-B14F-4D97-AF65-F5344CB8AC3E}">
        <p14:creationId xmlns:p14="http://schemas.microsoft.com/office/powerpoint/2010/main" val="11732860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D06D9-AEC4-41A9-B85C-A574CBD1A81E}"/>
              </a:ext>
            </a:extLst>
          </p:cNvPr>
          <p:cNvSpPr>
            <a:spLocks noGrp="1"/>
          </p:cNvSpPr>
          <p:nvPr>
            <p:ph type="title"/>
          </p:nvPr>
        </p:nvSpPr>
        <p:spPr>
          <a:xfrm>
            <a:off x="661271" y="0"/>
            <a:ext cx="8229600" cy="1143000"/>
          </a:xfrm>
          <a:noFill/>
        </p:spPr>
        <p:txBody>
          <a:bodyPr>
            <a:normAutofit/>
          </a:bodyPr>
          <a:lstStyle/>
          <a:p>
            <a:pPr algn="l"/>
            <a:r>
              <a:rPr lang="fr-CA" b="1" dirty="0">
                <a:solidFill>
                  <a:srgbClr val="0078AE"/>
                </a:solidFill>
                <a:latin typeface="Arial" panose="020B0604020202020204" pitchFamily="34" charset="0"/>
                <a:cs typeface="Arial" panose="020B0604020202020204" pitchFamily="34" charset="0"/>
              </a:rPr>
              <a:t>Local </a:t>
            </a:r>
            <a:r>
              <a:rPr lang="fr-CA" b="1" dirty="0" err="1">
                <a:solidFill>
                  <a:srgbClr val="0078AE"/>
                </a:solidFill>
                <a:latin typeface="Arial" panose="020B0604020202020204" pitchFamily="34" charset="0"/>
                <a:cs typeface="Arial" panose="020B0604020202020204" pitchFamily="34" charset="0"/>
              </a:rPr>
              <a:t>exercise</a:t>
            </a:r>
            <a:r>
              <a:rPr lang="fr-CA" b="1" dirty="0">
                <a:solidFill>
                  <a:srgbClr val="0078AE"/>
                </a:solidFill>
                <a:latin typeface="Arial" panose="020B0604020202020204" pitchFamily="34" charset="0"/>
                <a:cs typeface="Arial" panose="020B0604020202020204" pitchFamily="34" charset="0"/>
              </a:rPr>
              <a:t> classes info</a:t>
            </a:r>
            <a:endParaRPr lang="en-CA" b="1" dirty="0">
              <a:solidFill>
                <a:srgbClr val="0078AE"/>
              </a:solidFill>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A21C3AAE-75C0-4C85-8D68-C18F6AAC43F3}"/>
              </a:ext>
            </a:extLst>
          </p:cNvPr>
          <p:cNvSpPr>
            <a:spLocks noGrp="1"/>
          </p:cNvSpPr>
          <p:nvPr>
            <p:ph type="ftr" sz="quarter" idx="11"/>
          </p:nvPr>
        </p:nvSpPr>
        <p:spPr/>
        <p:txBody>
          <a:bodyPr/>
          <a:lstStyle/>
          <a:p>
            <a:r>
              <a:rPr lang="en-US"/>
              <a:t>Champlain Stay on Your Feet</a:t>
            </a:r>
          </a:p>
        </p:txBody>
      </p:sp>
      <p:sp>
        <p:nvSpPr>
          <p:cNvPr id="5" name="Slide Number Placeholder 4">
            <a:extLst>
              <a:ext uri="{FF2B5EF4-FFF2-40B4-BE49-F238E27FC236}">
                <a16:creationId xmlns:a16="http://schemas.microsoft.com/office/drawing/2014/main" id="{186EE627-4C22-4135-A545-45450D2504B0}"/>
              </a:ext>
            </a:extLst>
          </p:cNvPr>
          <p:cNvSpPr>
            <a:spLocks noGrp="1"/>
          </p:cNvSpPr>
          <p:nvPr>
            <p:ph type="sldNum" sz="quarter" idx="12"/>
          </p:nvPr>
        </p:nvSpPr>
        <p:spPr/>
        <p:txBody>
          <a:bodyPr/>
          <a:lstStyle/>
          <a:p>
            <a:fld id="{2CBC414F-8CEA-E34B-B377-8977CE6885D6}" type="slidenum">
              <a:rPr lang="en-US" smtClean="0"/>
              <a:t>30</a:t>
            </a:fld>
            <a:endParaRPr lang="en-US"/>
          </a:p>
        </p:txBody>
      </p:sp>
      <p:pic>
        <p:nvPicPr>
          <p:cNvPr id="9" name="Content Placeholder 8">
            <a:extLst>
              <a:ext uri="{FF2B5EF4-FFF2-40B4-BE49-F238E27FC236}">
                <a16:creationId xmlns:a16="http://schemas.microsoft.com/office/drawing/2014/main" id="{70AA8250-E240-44A9-812B-485B3F331844}"/>
              </a:ext>
            </a:extLst>
          </p:cNvPr>
          <p:cNvPicPr>
            <a:picLocks noGrp="1" noChangeAspect="1"/>
          </p:cNvPicPr>
          <p:nvPr>
            <p:ph idx="1"/>
          </p:nvPr>
        </p:nvPicPr>
        <p:blipFill>
          <a:blip r:embed="rId3"/>
          <a:stretch>
            <a:fillRect/>
          </a:stretch>
        </p:blipFill>
        <p:spPr>
          <a:xfrm>
            <a:off x="54659" y="923788"/>
            <a:ext cx="8947749" cy="5432562"/>
          </a:xfrm>
          <a:prstGeom prst="rect">
            <a:avLst/>
          </a:prstGeom>
        </p:spPr>
      </p:pic>
      <p:pic>
        <p:nvPicPr>
          <p:cNvPr id="7" name="Picture 6" descr="C:\Users\drossy\Downloads\image001 (3).png">
            <a:extLst>
              <a:ext uri="{FF2B5EF4-FFF2-40B4-BE49-F238E27FC236}">
                <a16:creationId xmlns:a16="http://schemas.microsoft.com/office/drawing/2014/main" id="{487A57D6-8F02-4126-B6C9-681BCE09363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6888" y="5703751"/>
            <a:ext cx="1248767" cy="1128122"/>
          </a:xfrm>
          <a:prstGeom prst="rect">
            <a:avLst/>
          </a:prstGeom>
          <a:noFill/>
          <a:ln>
            <a:noFill/>
          </a:ln>
        </p:spPr>
      </p:pic>
    </p:spTree>
    <p:extLst>
      <p:ext uri="{BB962C8B-B14F-4D97-AF65-F5344CB8AC3E}">
        <p14:creationId xmlns:p14="http://schemas.microsoft.com/office/powerpoint/2010/main" val="18313690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D034AD9-0D04-4FE5-9B64-2A737E4134F3}"/>
              </a:ext>
            </a:extLst>
          </p:cNvPr>
          <p:cNvSpPr>
            <a:spLocks noGrp="1"/>
          </p:cNvSpPr>
          <p:nvPr>
            <p:ph type="ftr" sz="quarter" idx="11"/>
          </p:nvPr>
        </p:nvSpPr>
        <p:spPr/>
        <p:txBody>
          <a:bodyPr/>
          <a:lstStyle/>
          <a:p>
            <a:r>
              <a:rPr lang="en-US"/>
              <a:t>Champlain Stay on Your Feet</a:t>
            </a:r>
          </a:p>
        </p:txBody>
      </p:sp>
      <p:sp>
        <p:nvSpPr>
          <p:cNvPr id="5" name="Slide Number Placeholder 4">
            <a:extLst>
              <a:ext uri="{FF2B5EF4-FFF2-40B4-BE49-F238E27FC236}">
                <a16:creationId xmlns:a16="http://schemas.microsoft.com/office/drawing/2014/main" id="{DB56EB68-CA18-42ED-B16D-9BAD441B0CFE}"/>
              </a:ext>
            </a:extLst>
          </p:cNvPr>
          <p:cNvSpPr>
            <a:spLocks noGrp="1"/>
          </p:cNvSpPr>
          <p:nvPr>
            <p:ph type="sldNum" sz="quarter" idx="12"/>
          </p:nvPr>
        </p:nvSpPr>
        <p:spPr/>
        <p:txBody>
          <a:bodyPr/>
          <a:lstStyle/>
          <a:p>
            <a:fld id="{2CBC414F-8CEA-E34B-B377-8977CE6885D6}" type="slidenum">
              <a:rPr lang="en-US" smtClean="0"/>
              <a:t>31</a:t>
            </a:fld>
            <a:endParaRPr lang="en-US"/>
          </a:p>
        </p:txBody>
      </p:sp>
      <p:sp>
        <p:nvSpPr>
          <p:cNvPr id="6" name="Title 1">
            <a:extLst>
              <a:ext uri="{FF2B5EF4-FFF2-40B4-BE49-F238E27FC236}">
                <a16:creationId xmlns:a16="http://schemas.microsoft.com/office/drawing/2014/main" id="{28607EDE-B20D-4983-9C39-E84977E01104}"/>
              </a:ext>
            </a:extLst>
          </p:cNvPr>
          <p:cNvSpPr>
            <a:spLocks noGrp="1"/>
          </p:cNvSpPr>
          <p:nvPr>
            <p:ph type="title"/>
          </p:nvPr>
        </p:nvSpPr>
        <p:spPr>
          <a:xfrm>
            <a:off x="628650" y="233264"/>
            <a:ext cx="7886700" cy="1325563"/>
          </a:xfrm>
        </p:spPr>
        <p:txBody>
          <a:bodyPr/>
          <a:lstStyle/>
          <a:p>
            <a:pPr algn="l"/>
            <a:r>
              <a:rPr lang="fr-CA" b="1" dirty="0">
                <a:solidFill>
                  <a:srgbClr val="000000"/>
                </a:solidFill>
                <a:latin typeface="Arial" panose="020B0604020202020204" pitchFamily="34" charset="0"/>
                <a:cs typeface="Arial" panose="020B0604020202020204" pitchFamily="34" charset="0"/>
              </a:rPr>
              <a:t>Social </a:t>
            </a:r>
            <a:endParaRPr lang="en-CA" b="1" dirty="0">
              <a:solidFill>
                <a:srgbClr val="000000"/>
              </a:solidFill>
              <a:latin typeface="Arial" panose="020B0604020202020204" pitchFamily="34" charset="0"/>
              <a:cs typeface="Arial" panose="020B0604020202020204" pitchFamily="34" charset="0"/>
            </a:endParaRPr>
          </a:p>
        </p:txBody>
      </p:sp>
      <p:sp>
        <p:nvSpPr>
          <p:cNvPr id="9" name="Content Placeholder 2">
            <a:extLst>
              <a:ext uri="{FF2B5EF4-FFF2-40B4-BE49-F238E27FC236}">
                <a16:creationId xmlns:a16="http://schemas.microsoft.com/office/drawing/2014/main" id="{18E658E0-5148-440B-87BC-D44A7DE30FD5}"/>
              </a:ext>
            </a:extLst>
          </p:cNvPr>
          <p:cNvSpPr txBox="1">
            <a:spLocks/>
          </p:cNvSpPr>
          <p:nvPr/>
        </p:nvSpPr>
        <p:spPr>
          <a:xfrm>
            <a:off x="800100" y="1847849"/>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CA" dirty="0">
                <a:solidFill>
                  <a:sysClr val="windowText" lastClr="000000"/>
                </a:solidFill>
                <a:latin typeface="Arial" panose="020B0604020202020204" pitchFamily="34" charset="0"/>
                <a:cs typeface="Arial" panose="020B0604020202020204" pitchFamily="34" charset="0"/>
              </a:rPr>
              <a:t>Visit </a:t>
            </a:r>
            <a:r>
              <a:rPr lang="en-CA" dirty="0">
                <a:solidFill>
                  <a:sysClr val="windowText" lastClr="000000"/>
                </a:solidFill>
                <a:latin typeface="Arial" panose="020B0604020202020204" pitchFamily="34" charset="0"/>
                <a:cs typeface="Arial" panose="020B0604020202020204" pitchFamily="34" charset="0"/>
                <a:hlinkClick r:id="rId3"/>
              </a:rPr>
              <a:t>www.champlainhealthline.ca</a:t>
            </a:r>
            <a:r>
              <a:rPr lang="en-CA" dirty="0">
                <a:solidFill>
                  <a:sysClr val="windowText" lastClr="000000"/>
                </a:solidFill>
                <a:latin typeface="Arial" panose="020B0604020202020204" pitchFamily="34" charset="0"/>
                <a:cs typeface="Arial" panose="020B0604020202020204" pitchFamily="34" charset="0"/>
              </a:rPr>
              <a:t> for your area!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CA" sz="28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Adult day programs, clubs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CA" sz="28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Wider social network</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CA" sz="28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Sharing information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CA" sz="28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Just having fun!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CA"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847594CB-D85E-43F2-9E02-CA03B3A7B459}"/>
              </a:ext>
            </a:extLst>
          </p:cNvPr>
          <p:cNvPicPr>
            <a:picLocks noChangeAspect="1"/>
          </p:cNvPicPr>
          <p:nvPr/>
        </p:nvPicPr>
        <p:blipFill rotWithShape="1">
          <a:blip r:embed="rId4"/>
          <a:srcRect l="8246" r="6925"/>
          <a:stretch/>
        </p:blipFill>
        <p:spPr>
          <a:xfrm>
            <a:off x="4814456" y="4596571"/>
            <a:ext cx="2127243" cy="1670086"/>
          </a:xfrm>
          <a:prstGeom prst="rect">
            <a:avLst/>
          </a:prstGeom>
        </p:spPr>
      </p:pic>
      <p:pic>
        <p:nvPicPr>
          <p:cNvPr id="11" name="Picture 10">
            <a:extLst>
              <a:ext uri="{FF2B5EF4-FFF2-40B4-BE49-F238E27FC236}">
                <a16:creationId xmlns:a16="http://schemas.microsoft.com/office/drawing/2014/main" id="{437403C6-2BF3-447C-84A7-95D6D74529B5}"/>
              </a:ext>
            </a:extLst>
          </p:cNvPr>
          <p:cNvPicPr>
            <a:picLocks noChangeAspect="1"/>
          </p:cNvPicPr>
          <p:nvPr/>
        </p:nvPicPr>
        <p:blipFill>
          <a:blip r:embed="rId5"/>
          <a:stretch>
            <a:fillRect/>
          </a:stretch>
        </p:blipFill>
        <p:spPr>
          <a:xfrm>
            <a:off x="4814456" y="2978378"/>
            <a:ext cx="2127243" cy="1528500"/>
          </a:xfrm>
          <a:prstGeom prst="rect">
            <a:avLst/>
          </a:prstGeom>
        </p:spPr>
      </p:pic>
      <p:pic>
        <p:nvPicPr>
          <p:cNvPr id="12" name="Picture 11">
            <a:extLst>
              <a:ext uri="{FF2B5EF4-FFF2-40B4-BE49-F238E27FC236}">
                <a16:creationId xmlns:a16="http://schemas.microsoft.com/office/drawing/2014/main" id="{2C55D133-BB9D-4DDB-898D-73EAD464C019}"/>
              </a:ext>
            </a:extLst>
          </p:cNvPr>
          <p:cNvPicPr>
            <a:picLocks noChangeAspect="1"/>
          </p:cNvPicPr>
          <p:nvPr/>
        </p:nvPicPr>
        <p:blipFill>
          <a:blip r:embed="rId6"/>
          <a:stretch>
            <a:fillRect/>
          </a:stretch>
        </p:blipFill>
        <p:spPr>
          <a:xfrm>
            <a:off x="7083421" y="2978377"/>
            <a:ext cx="1673424" cy="3288279"/>
          </a:xfrm>
          <a:prstGeom prst="rect">
            <a:avLst/>
          </a:prstGeom>
        </p:spPr>
      </p:pic>
      <p:pic>
        <p:nvPicPr>
          <p:cNvPr id="13" name="Picture 12" descr="C:\Users\drossy\Downloads\image001 (3).png">
            <a:extLst>
              <a:ext uri="{FF2B5EF4-FFF2-40B4-BE49-F238E27FC236}">
                <a16:creationId xmlns:a16="http://schemas.microsoft.com/office/drawing/2014/main" id="{7E170924-FACD-4CD6-80E7-A80E27D958AF}"/>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36888" y="5703751"/>
            <a:ext cx="1248767" cy="1128122"/>
          </a:xfrm>
          <a:prstGeom prst="rect">
            <a:avLst/>
          </a:prstGeom>
          <a:noFill/>
          <a:ln>
            <a:noFill/>
          </a:ln>
        </p:spPr>
      </p:pic>
      <p:grpSp>
        <p:nvGrpSpPr>
          <p:cNvPr id="14" name="Group 13">
            <a:extLst>
              <a:ext uri="{FF2B5EF4-FFF2-40B4-BE49-F238E27FC236}">
                <a16:creationId xmlns:a16="http://schemas.microsoft.com/office/drawing/2014/main" id="{4741B926-20CE-45CE-9C05-055458172809}"/>
              </a:ext>
            </a:extLst>
          </p:cNvPr>
          <p:cNvGrpSpPr/>
          <p:nvPr/>
        </p:nvGrpSpPr>
        <p:grpSpPr>
          <a:xfrm>
            <a:off x="2585800" y="155476"/>
            <a:ext cx="2602052" cy="1481137"/>
            <a:chOff x="3199939" y="3993998"/>
            <a:chExt cx="1740363" cy="1142424"/>
          </a:xfrm>
        </p:grpSpPr>
        <p:sp>
          <p:nvSpPr>
            <p:cNvPr id="15" name="Oval 14">
              <a:extLst>
                <a:ext uri="{FF2B5EF4-FFF2-40B4-BE49-F238E27FC236}">
                  <a16:creationId xmlns:a16="http://schemas.microsoft.com/office/drawing/2014/main" id="{FC8FE73B-3B37-42C4-89A1-00CCE84BA0E2}"/>
                </a:ext>
              </a:extLst>
            </p:cNvPr>
            <p:cNvSpPr/>
            <p:nvPr/>
          </p:nvSpPr>
          <p:spPr>
            <a:xfrm>
              <a:off x="3199939" y="3993998"/>
              <a:ext cx="1740363" cy="1142424"/>
            </a:xfrm>
            <a:prstGeom prst="ellipse">
              <a:avLst/>
            </a:prstGeom>
            <a:solidFill>
              <a:schemeClr val="accent3">
                <a:lumMod val="50000"/>
              </a:schemeClr>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sp>
        <p:sp>
          <p:nvSpPr>
            <p:cNvPr id="16" name="Oval 4">
              <a:extLst>
                <a:ext uri="{FF2B5EF4-FFF2-40B4-BE49-F238E27FC236}">
                  <a16:creationId xmlns:a16="http://schemas.microsoft.com/office/drawing/2014/main" id="{EB946E05-6245-41A1-BBB9-9D298B0E8EAE}"/>
                </a:ext>
              </a:extLst>
            </p:cNvPr>
            <p:cNvSpPr txBox="1"/>
            <p:nvPr/>
          </p:nvSpPr>
          <p:spPr>
            <a:xfrm>
              <a:off x="3454809" y="4161302"/>
              <a:ext cx="1230623" cy="8078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CA" sz="4000" b="1" u="sng" kern="1200" dirty="0"/>
                <a:t>A</a:t>
              </a:r>
              <a:r>
                <a:rPr lang="en-CA" sz="2400" kern="1200" dirty="0"/>
                <a:t>ctivity</a:t>
              </a:r>
            </a:p>
          </p:txBody>
        </p:sp>
      </p:grpSp>
    </p:spTree>
    <p:extLst>
      <p:ext uri="{BB962C8B-B14F-4D97-AF65-F5344CB8AC3E}">
        <p14:creationId xmlns:p14="http://schemas.microsoft.com/office/powerpoint/2010/main" val="39380332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CA19190-E793-44F3-AA33-340152C95356}"/>
              </a:ext>
            </a:extLst>
          </p:cNvPr>
          <p:cNvSpPr>
            <a:spLocks noGrp="1"/>
          </p:cNvSpPr>
          <p:nvPr>
            <p:ph type="ftr" sz="quarter" idx="11"/>
          </p:nvPr>
        </p:nvSpPr>
        <p:spPr/>
        <p:txBody>
          <a:bodyPr/>
          <a:lstStyle/>
          <a:p>
            <a:r>
              <a:rPr lang="en-US"/>
              <a:t>Champlain Stay on Your Feet</a:t>
            </a:r>
          </a:p>
        </p:txBody>
      </p:sp>
      <p:sp>
        <p:nvSpPr>
          <p:cNvPr id="5" name="Slide Number Placeholder 4">
            <a:extLst>
              <a:ext uri="{FF2B5EF4-FFF2-40B4-BE49-F238E27FC236}">
                <a16:creationId xmlns:a16="http://schemas.microsoft.com/office/drawing/2014/main" id="{D9F1012C-E958-4E83-880B-61A3BFFDDCED}"/>
              </a:ext>
            </a:extLst>
          </p:cNvPr>
          <p:cNvSpPr>
            <a:spLocks noGrp="1"/>
          </p:cNvSpPr>
          <p:nvPr>
            <p:ph type="sldNum" sz="quarter" idx="12"/>
          </p:nvPr>
        </p:nvSpPr>
        <p:spPr/>
        <p:txBody>
          <a:bodyPr/>
          <a:lstStyle/>
          <a:p>
            <a:fld id="{2CBC414F-8CEA-E34B-B377-8977CE6885D6}" type="slidenum">
              <a:rPr lang="en-US" smtClean="0"/>
              <a:t>32</a:t>
            </a:fld>
            <a:endParaRPr lang="en-US"/>
          </a:p>
        </p:txBody>
      </p:sp>
      <p:sp>
        <p:nvSpPr>
          <p:cNvPr id="8" name="Content Placeholder 2">
            <a:extLst>
              <a:ext uri="{FF2B5EF4-FFF2-40B4-BE49-F238E27FC236}">
                <a16:creationId xmlns:a16="http://schemas.microsoft.com/office/drawing/2014/main" id="{575A44D9-1A80-4506-BC4A-987E3F9E2EE8}"/>
              </a:ext>
            </a:extLst>
          </p:cNvPr>
          <p:cNvSpPr>
            <a:spLocks noGrp="1"/>
          </p:cNvSpPr>
          <p:nvPr>
            <p:ph idx="1"/>
          </p:nvPr>
        </p:nvSpPr>
        <p:spPr>
          <a:xfrm>
            <a:off x="617388" y="1921237"/>
            <a:ext cx="7886700" cy="4351338"/>
          </a:xfrm>
        </p:spPr>
        <p:txBody>
          <a:bodyPr/>
          <a:lstStyle/>
          <a:p>
            <a:r>
              <a:rPr lang="en-CA" sz="2400" dirty="0">
                <a:solidFill>
                  <a:srgbClr val="000000"/>
                </a:solidFill>
              </a:rPr>
              <a:t> </a:t>
            </a:r>
            <a:r>
              <a:rPr lang="en-CA" sz="2400" dirty="0">
                <a:solidFill>
                  <a:srgbClr val="000000"/>
                </a:solidFill>
                <a:latin typeface="Arial" panose="020B0604020202020204" pitchFamily="34" charset="0"/>
                <a:cs typeface="Arial" panose="020B0604020202020204" pitchFamily="34" charset="0"/>
              </a:rPr>
              <a:t>Pants and housecoats of safe length</a:t>
            </a:r>
          </a:p>
          <a:p>
            <a:r>
              <a:rPr lang="en-CA" sz="2400" dirty="0">
                <a:solidFill>
                  <a:srgbClr val="000000"/>
                </a:solidFill>
                <a:latin typeface="Arial" panose="020B0604020202020204" pitchFamily="34" charset="0"/>
                <a:cs typeface="Arial" panose="020B0604020202020204" pitchFamily="34" charset="0"/>
              </a:rPr>
              <a:t> Clothing should be loose</a:t>
            </a:r>
          </a:p>
          <a:p>
            <a:pPr lvl="1">
              <a:buFont typeface="Wingdings" pitchFamily="2" charset="2"/>
              <a:buChar char="ü"/>
            </a:pPr>
            <a:r>
              <a:rPr lang="en-CA" dirty="0">
                <a:solidFill>
                  <a:srgbClr val="000000"/>
                </a:solidFill>
                <a:latin typeface="Arial" panose="020B0604020202020204" pitchFamily="34" charset="0"/>
                <a:cs typeface="Arial" panose="020B0604020202020204" pitchFamily="34" charset="0"/>
              </a:rPr>
              <a:t>easy to put on (no small buttons)</a:t>
            </a:r>
          </a:p>
          <a:p>
            <a:pPr lvl="1">
              <a:buFont typeface="Wingdings" pitchFamily="2" charset="2"/>
              <a:buChar char="ü"/>
            </a:pPr>
            <a:r>
              <a:rPr lang="en-CA" dirty="0">
                <a:solidFill>
                  <a:srgbClr val="000000"/>
                </a:solidFill>
                <a:latin typeface="Arial" panose="020B0604020202020204" pitchFamily="34" charset="0"/>
                <a:cs typeface="Arial" panose="020B0604020202020204" pitchFamily="34" charset="0"/>
              </a:rPr>
              <a:t>easy to pull up (elastic waist)</a:t>
            </a:r>
          </a:p>
          <a:p>
            <a:r>
              <a:rPr lang="en-CA" sz="2400" dirty="0">
                <a:solidFill>
                  <a:srgbClr val="000000"/>
                </a:solidFill>
                <a:latin typeface="Arial" panose="020B0604020202020204" pitchFamily="34" charset="0"/>
                <a:cs typeface="Arial" panose="020B0604020202020204" pitchFamily="34" charset="0"/>
              </a:rPr>
              <a:t> Supportive &amp; solid footwear</a:t>
            </a:r>
          </a:p>
          <a:p>
            <a:pPr lvl="1">
              <a:buFont typeface="Wingdings" pitchFamily="2" charset="2"/>
              <a:buChar char="ü"/>
            </a:pPr>
            <a:r>
              <a:rPr lang="en-CA" dirty="0">
                <a:solidFill>
                  <a:srgbClr val="000000"/>
                </a:solidFill>
                <a:latin typeface="Arial" panose="020B0604020202020204" pitchFamily="34" charset="0"/>
                <a:cs typeface="Arial" panose="020B0604020202020204" pitchFamily="34" charset="0"/>
              </a:rPr>
              <a:t> proper fit</a:t>
            </a:r>
          </a:p>
          <a:p>
            <a:pPr lvl="1">
              <a:buFont typeface="Wingdings" pitchFamily="2" charset="2"/>
              <a:buChar char="ü"/>
            </a:pPr>
            <a:r>
              <a:rPr lang="en-CA" dirty="0">
                <a:solidFill>
                  <a:srgbClr val="000000"/>
                </a:solidFill>
                <a:latin typeface="Arial" panose="020B0604020202020204" pitchFamily="34" charset="0"/>
                <a:cs typeface="Arial" panose="020B0604020202020204" pitchFamily="34" charset="0"/>
              </a:rPr>
              <a:t>closed back shoes</a:t>
            </a:r>
          </a:p>
          <a:p>
            <a:endParaRPr lang="en-CA" dirty="0">
              <a:solidFill>
                <a:srgbClr val="000000"/>
              </a:solidFill>
            </a:endParaRPr>
          </a:p>
        </p:txBody>
      </p:sp>
      <p:pic>
        <p:nvPicPr>
          <p:cNvPr id="11" name="Picture 10">
            <a:extLst>
              <a:ext uri="{FF2B5EF4-FFF2-40B4-BE49-F238E27FC236}">
                <a16:creationId xmlns:a16="http://schemas.microsoft.com/office/drawing/2014/main" id="{8C02CB54-D6A6-42CC-810D-DC04725FE022}"/>
              </a:ext>
            </a:extLst>
          </p:cNvPr>
          <p:cNvPicPr>
            <a:picLocks noChangeAspect="1"/>
          </p:cNvPicPr>
          <p:nvPr/>
        </p:nvPicPr>
        <p:blipFill>
          <a:blip r:embed="rId3"/>
          <a:stretch>
            <a:fillRect/>
          </a:stretch>
        </p:blipFill>
        <p:spPr>
          <a:xfrm>
            <a:off x="6821355" y="1558305"/>
            <a:ext cx="1597290" cy="2511770"/>
          </a:xfrm>
          <a:prstGeom prst="rect">
            <a:avLst/>
          </a:prstGeom>
        </p:spPr>
      </p:pic>
      <p:pic>
        <p:nvPicPr>
          <p:cNvPr id="12" name="Picture 11" descr="C:\Users\drossy\Downloads\image001 (3).png">
            <a:extLst>
              <a:ext uri="{FF2B5EF4-FFF2-40B4-BE49-F238E27FC236}">
                <a16:creationId xmlns:a16="http://schemas.microsoft.com/office/drawing/2014/main" id="{6CA75F17-201E-464C-804A-621E3D1A739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6888" y="5703751"/>
            <a:ext cx="1248767" cy="1128122"/>
          </a:xfrm>
          <a:prstGeom prst="rect">
            <a:avLst/>
          </a:prstGeom>
          <a:noFill/>
          <a:ln>
            <a:noFill/>
          </a:ln>
        </p:spPr>
      </p:pic>
      <p:pic>
        <p:nvPicPr>
          <p:cNvPr id="3" name="Picture 2" descr="A close up of a toy on a beach&#10;&#10;Description automatically generated">
            <a:extLst>
              <a:ext uri="{FF2B5EF4-FFF2-40B4-BE49-F238E27FC236}">
                <a16:creationId xmlns:a16="http://schemas.microsoft.com/office/drawing/2014/main" id="{46EE7039-CC0A-4658-BC00-0786E670E4AA}"/>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727605" y="4297785"/>
            <a:ext cx="1754154" cy="1315615"/>
          </a:xfrm>
          <a:prstGeom prst="rect">
            <a:avLst/>
          </a:prstGeom>
        </p:spPr>
      </p:pic>
      <p:pic>
        <p:nvPicPr>
          <p:cNvPr id="14" name="Picture 13" descr="A picture containing indoor, table, wooden, small&#10;&#10;Description automatically generated">
            <a:extLst>
              <a:ext uri="{FF2B5EF4-FFF2-40B4-BE49-F238E27FC236}">
                <a16:creationId xmlns:a16="http://schemas.microsoft.com/office/drawing/2014/main" id="{26B0D342-35D3-4E3E-8D6D-79A369901314}"/>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6623309" y="4372776"/>
            <a:ext cx="1993381" cy="1128122"/>
          </a:xfrm>
          <a:prstGeom prst="rect">
            <a:avLst/>
          </a:prstGeom>
        </p:spPr>
      </p:pic>
      <p:pic>
        <p:nvPicPr>
          <p:cNvPr id="20" name="Picture 19" descr="A picture containing clock&#10;&#10;Description automatically generated">
            <a:extLst>
              <a:ext uri="{FF2B5EF4-FFF2-40B4-BE49-F238E27FC236}">
                <a16:creationId xmlns:a16="http://schemas.microsoft.com/office/drawing/2014/main" id="{E955B3EB-64F0-47DA-9216-BCED3FB2CB26}"/>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5128428" y="4491180"/>
            <a:ext cx="936001" cy="936001"/>
          </a:xfrm>
          <a:prstGeom prst="rect">
            <a:avLst/>
          </a:prstGeom>
        </p:spPr>
      </p:pic>
      <p:pic>
        <p:nvPicPr>
          <p:cNvPr id="22" name="Picture 21" descr="A picture containing clock&#10;&#10;Description automatically generated">
            <a:extLst>
              <a:ext uri="{FF2B5EF4-FFF2-40B4-BE49-F238E27FC236}">
                <a16:creationId xmlns:a16="http://schemas.microsoft.com/office/drawing/2014/main" id="{D39B33A1-E83E-4FB6-8695-95982A112514}"/>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7312297" y="4522055"/>
            <a:ext cx="936001" cy="936001"/>
          </a:xfrm>
          <a:prstGeom prst="rect">
            <a:avLst/>
          </a:prstGeom>
        </p:spPr>
      </p:pic>
      <p:grpSp>
        <p:nvGrpSpPr>
          <p:cNvPr id="13" name="Group 12">
            <a:extLst>
              <a:ext uri="{FF2B5EF4-FFF2-40B4-BE49-F238E27FC236}">
                <a16:creationId xmlns:a16="http://schemas.microsoft.com/office/drawing/2014/main" id="{A10CECDE-D62E-4A77-AA52-4ECECAA51176}"/>
              </a:ext>
            </a:extLst>
          </p:cNvPr>
          <p:cNvGrpSpPr/>
          <p:nvPr/>
        </p:nvGrpSpPr>
        <p:grpSpPr>
          <a:xfrm>
            <a:off x="725355" y="222840"/>
            <a:ext cx="2652845" cy="1504360"/>
            <a:chOff x="1057910" y="3006987"/>
            <a:chExt cx="1807991" cy="1248906"/>
          </a:xfrm>
        </p:grpSpPr>
        <p:sp>
          <p:nvSpPr>
            <p:cNvPr id="15" name="Oval 14">
              <a:extLst>
                <a:ext uri="{FF2B5EF4-FFF2-40B4-BE49-F238E27FC236}">
                  <a16:creationId xmlns:a16="http://schemas.microsoft.com/office/drawing/2014/main" id="{7F24E89C-DA13-46F2-ADA6-3DAB5B730A99}"/>
                </a:ext>
              </a:extLst>
            </p:cNvPr>
            <p:cNvSpPr/>
            <p:nvPr/>
          </p:nvSpPr>
          <p:spPr>
            <a:xfrm>
              <a:off x="1057910" y="3006987"/>
              <a:ext cx="1807991" cy="1248906"/>
            </a:xfrm>
            <a:prstGeom prst="ellipse">
              <a:avLst/>
            </a:prstGeom>
            <a:solidFill>
              <a:schemeClr val="accent2">
                <a:lumMod val="50000"/>
              </a:schemeClr>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sp>
        <p:sp>
          <p:nvSpPr>
            <p:cNvPr id="16" name="Oval 6">
              <a:extLst>
                <a:ext uri="{FF2B5EF4-FFF2-40B4-BE49-F238E27FC236}">
                  <a16:creationId xmlns:a16="http://schemas.microsoft.com/office/drawing/2014/main" id="{35BCBEDA-594E-47F9-BB04-87D9525BA66B}"/>
                </a:ext>
              </a:extLst>
            </p:cNvPr>
            <p:cNvSpPr txBox="1"/>
            <p:nvPr/>
          </p:nvSpPr>
          <p:spPr>
            <a:xfrm>
              <a:off x="1322684" y="3189885"/>
              <a:ext cx="1278443" cy="8831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CA" sz="4000" u="sng" kern="1200" dirty="0"/>
                <a:t>C</a:t>
              </a:r>
              <a:r>
                <a:rPr lang="en-CA" sz="2400" kern="1200" dirty="0"/>
                <a:t>lothing &amp; Footwear</a:t>
              </a:r>
            </a:p>
          </p:txBody>
        </p:sp>
      </p:grpSp>
    </p:spTree>
    <p:extLst>
      <p:ext uri="{BB962C8B-B14F-4D97-AF65-F5344CB8AC3E}">
        <p14:creationId xmlns:p14="http://schemas.microsoft.com/office/powerpoint/2010/main" val="36475555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14CE0-18D7-4A16-8808-A9B059FBB749}"/>
              </a:ext>
            </a:extLst>
          </p:cNvPr>
          <p:cNvSpPr>
            <a:spLocks noGrp="1"/>
          </p:cNvSpPr>
          <p:nvPr>
            <p:ph type="title"/>
          </p:nvPr>
        </p:nvSpPr>
        <p:spPr/>
        <p:txBody>
          <a:bodyPr/>
          <a:lstStyle/>
          <a:p>
            <a:endParaRPr lang="en-CA"/>
          </a:p>
        </p:txBody>
      </p:sp>
      <p:sp>
        <p:nvSpPr>
          <p:cNvPr id="3" name="Content Placeholder 2">
            <a:extLst>
              <a:ext uri="{FF2B5EF4-FFF2-40B4-BE49-F238E27FC236}">
                <a16:creationId xmlns:a16="http://schemas.microsoft.com/office/drawing/2014/main" id="{78558D69-76C4-4417-B4E3-75A95E0B1E20}"/>
              </a:ext>
            </a:extLst>
          </p:cNvPr>
          <p:cNvSpPr>
            <a:spLocks noGrp="1"/>
          </p:cNvSpPr>
          <p:nvPr>
            <p:ph idx="1"/>
          </p:nvPr>
        </p:nvSpPr>
        <p:spPr/>
        <p:txBody>
          <a:bodyPr/>
          <a:lstStyle/>
          <a:p>
            <a:endParaRPr lang="en-CA" dirty="0"/>
          </a:p>
        </p:txBody>
      </p:sp>
      <p:sp>
        <p:nvSpPr>
          <p:cNvPr id="4" name="Footer Placeholder 3">
            <a:extLst>
              <a:ext uri="{FF2B5EF4-FFF2-40B4-BE49-F238E27FC236}">
                <a16:creationId xmlns:a16="http://schemas.microsoft.com/office/drawing/2014/main" id="{911E856B-A309-4EC9-9D7B-140AEE9B0EA8}"/>
              </a:ext>
            </a:extLst>
          </p:cNvPr>
          <p:cNvSpPr>
            <a:spLocks noGrp="1"/>
          </p:cNvSpPr>
          <p:nvPr>
            <p:ph type="ftr" sz="quarter" idx="11"/>
          </p:nvPr>
        </p:nvSpPr>
        <p:spPr/>
        <p:txBody>
          <a:bodyPr/>
          <a:lstStyle/>
          <a:p>
            <a:r>
              <a:rPr lang="en-US"/>
              <a:t>Champlain Stay on Your Feet</a:t>
            </a:r>
          </a:p>
        </p:txBody>
      </p:sp>
      <p:sp>
        <p:nvSpPr>
          <p:cNvPr id="5" name="Slide Number Placeholder 4">
            <a:extLst>
              <a:ext uri="{FF2B5EF4-FFF2-40B4-BE49-F238E27FC236}">
                <a16:creationId xmlns:a16="http://schemas.microsoft.com/office/drawing/2014/main" id="{3ECE1CDC-DFDC-4835-B81C-CFAE8DD42302}"/>
              </a:ext>
            </a:extLst>
          </p:cNvPr>
          <p:cNvSpPr>
            <a:spLocks noGrp="1"/>
          </p:cNvSpPr>
          <p:nvPr>
            <p:ph type="sldNum" sz="quarter" idx="12"/>
          </p:nvPr>
        </p:nvSpPr>
        <p:spPr/>
        <p:txBody>
          <a:bodyPr/>
          <a:lstStyle/>
          <a:p>
            <a:fld id="{2CBC414F-8CEA-E34B-B377-8977CE6885D6}" type="slidenum">
              <a:rPr lang="en-US" smtClean="0"/>
              <a:t>33</a:t>
            </a:fld>
            <a:endParaRPr lang="en-US"/>
          </a:p>
        </p:txBody>
      </p:sp>
      <p:pic>
        <p:nvPicPr>
          <p:cNvPr id="6" name="Picture 5" descr="A picture containing text, map&#10;&#10;Description automatically generated">
            <a:extLst>
              <a:ext uri="{FF2B5EF4-FFF2-40B4-BE49-F238E27FC236}">
                <a16:creationId xmlns:a16="http://schemas.microsoft.com/office/drawing/2014/main" id="{C15CEB92-BCAE-4662-82AA-8E742C6787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035488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AD3A312-1FAB-4361-8127-28621C66E294}"/>
              </a:ext>
            </a:extLst>
          </p:cNvPr>
          <p:cNvSpPr>
            <a:spLocks noGrp="1"/>
          </p:cNvSpPr>
          <p:nvPr>
            <p:ph type="ftr" sz="quarter" idx="11"/>
          </p:nvPr>
        </p:nvSpPr>
        <p:spPr/>
        <p:txBody>
          <a:bodyPr/>
          <a:lstStyle/>
          <a:p>
            <a:r>
              <a:rPr lang="en-US"/>
              <a:t>Champlain Stay on Your Feet</a:t>
            </a:r>
          </a:p>
        </p:txBody>
      </p:sp>
      <p:sp>
        <p:nvSpPr>
          <p:cNvPr id="5" name="Slide Number Placeholder 4">
            <a:extLst>
              <a:ext uri="{FF2B5EF4-FFF2-40B4-BE49-F238E27FC236}">
                <a16:creationId xmlns:a16="http://schemas.microsoft.com/office/drawing/2014/main" id="{75AC2440-5C5C-425F-9243-82438A526708}"/>
              </a:ext>
            </a:extLst>
          </p:cNvPr>
          <p:cNvSpPr>
            <a:spLocks noGrp="1"/>
          </p:cNvSpPr>
          <p:nvPr>
            <p:ph type="sldNum" sz="quarter" idx="12"/>
          </p:nvPr>
        </p:nvSpPr>
        <p:spPr/>
        <p:txBody>
          <a:bodyPr/>
          <a:lstStyle/>
          <a:p>
            <a:fld id="{2CBC414F-8CEA-E34B-B377-8977CE6885D6}" type="slidenum">
              <a:rPr lang="en-US" smtClean="0"/>
              <a:t>34</a:t>
            </a:fld>
            <a:endParaRPr lang="en-US"/>
          </a:p>
        </p:txBody>
      </p:sp>
      <p:sp>
        <p:nvSpPr>
          <p:cNvPr id="7" name="TextBox 6">
            <a:extLst>
              <a:ext uri="{FF2B5EF4-FFF2-40B4-BE49-F238E27FC236}">
                <a16:creationId xmlns:a16="http://schemas.microsoft.com/office/drawing/2014/main" id="{D652CD54-2C99-4663-A781-4B6C1D1EDC42}"/>
              </a:ext>
            </a:extLst>
          </p:cNvPr>
          <p:cNvSpPr txBox="1"/>
          <p:nvPr/>
        </p:nvSpPr>
        <p:spPr>
          <a:xfrm>
            <a:off x="4830417" y="237371"/>
            <a:ext cx="4313583" cy="707886"/>
          </a:xfrm>
          <a:prstGeom prst="rect">
            <a:avLst/>
          </a:prstGeom>
          <a:noFill/>
        </p:spPr>
        <p:txBody>
          <a:bodyPr wrap="square" rtlCol="0">
            <a:spAutoFit/>
          </a:bodyPr>
          <a:lstStyle/>
          <a:p>
            <a:r>
              <a:rPr lang="fr-CA" sz="4000" b="1" dirty="0" err="1">
                <a:solidFill>
                  <a:srgbClr val="000000"/>
                </a:solidFill>
              </a:rPr>
              <a:t>Many</a:t>
            </a:r>
            <a:r>
              <a:rPr lang="fr-CA" sz="3600" b="1" dirty="0">
                <a:solidFill>
                  <a:srgbClr val="000000"/>
                </a:solidFill>
              </a:rPr>
              <a:t> </a:t>
            </a:r>
            <a:r>
              <a:rPr lang="fr-CA" sz="3600" b="1" u="sng" dirty="0">
                <a:solidFill>
                  <a:srgbClr val="000000"/>
                </a:solidFill>
              </a:rPr>
              <a:t>Key</a:t>
            </a:r>
            <a:r>
              <a:rPr lang="fr-CA" sz="3600" b="1" dirty="0">
                <a:solidFill>
                  <a:srgbClr val="000000"/>
                </a:solidFill>
              </a:rPr>
              <a:t> </a:t>
            </a:r>
            <a:r>
              <a:rPr lang="fr-CA" sz="3600" b="1" dirty="0" err="1">
                <a:solidFill>
                  <a:srgbClr val="000000"/>
                </a:solidFill>
              </a:rPr>
              <a:t>Factors</a:t>
            </a:r>
            <a:endParaRPr lang="en-CA" sz="3600" b="1" dirty="0">
              <a:solidFill>
                <a:srgbClr val="000000"/>
              </a:solidFill>
            </a:endParaRPr>
          </a:p>
        </p:txBody>
      </p:sp>
      <p:pic>
        <p:nvPicPr>
          <p:cNvPr id="9" name="Picture 8" descr="C:\Users\drossy\Downloads\image001 (3).png">
            <a:extLst>
              <a:ext uri="{FF2B5EF4-FFF2-40B4-BE49-F238E27FC236}">
                <a16:creationId xmlns:a16="http://schemas.microsoft.com/office/drawing/2014/main" id="{D6ACC294-8BD9-4E71-AC79-CDF229D304A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6888" y="5703751"/>
            <a:ext cx="1248767" cy="1128122"/>
          </a:xfrm>
          <a:prstGeom prst="rect">
            <a:avLst/>
          </a:prstGeom>
          <a:noFill/>
          <a:ln>
            <a:noFill/>
          </a:ln>
        </p:spPr>
      </p:pic>
      <p:graphicFrame>
        <p:nvGraphicFramePr>
          <p:cNvPr id="10" name="Content Placeholder 9">
            <a:extLst>
              <a:ext uri="{FF2B5EF4-FFF2-40B4-BE49-F238E27FC236}">
                <a16:creationId xmlns:a16="http://schemas.microsoft.com/office/drawing/2014/main" id="{6751B620-4804-42B5-9145-77CE7F060640}"/>
              </a:ext>
            </a:extLst>
          </p:cNvPr>
          <p:cNvGraphicFramePr>
            <a:graphicFrameLocks noGrp="1"/>
          </p:cNvGraphicFramePr>
          <p:nvPr>
            <p:ph idx="1"/>
            <p:extLst>
              <p:ext uri="{D42A27DB-BD31-4B8C-83A1-F6EECF244321}">
                <p14:modId xmlns:p14="http://schemas.microsoft.com/office/powerpoint/2010/main" val="2531556714"/>
              </p:ext>
            </p:extLst>
          </p:nvPr>
        </p:nvGraphicFramePr>
        <p:xfrm>
          <a:off x="800100" y="1371602"/>
          <a:ext cx="8307012" cy="49847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8" name="Group 7">
            <a:extLst>
              <a:ext uri="{FF2B5EF4-FFF2-40B4-BE49-F238E27FC236}">
                <a16:creationId xmlns:a16="http://schemas.microsoft.com/office/drawing/2014/main" id="{E8939253-B0A4-4847-B718-DC1B2C27B8A5}"/>
              </a:ext>
            </a:extLst>
          </p:cNvPr>
          <p:cNvGrpSpPr/>
          <p:nvPr/>
        </p:nvGrpSpPr>
        <p:grpSpPr>
          <a:xfrm>
            <a:off x="164985" y="26127"/>
            <a:ext cx="2870315" cy="1492705"/>
            <a:chOff x="1011003" y="814681"/>
            <a:chExt cx="2006829" cy="1492705"/>
          </a:xfrm>
        </p:grpSpPr>
        <p:sp>
          <p:nvSpPr>
            <p:cNvPr id="11" name="Oval 10">
              <a:extLst>
                <a:ext uri="{FF2B5EF4-FFF2-40B4-BE49-F238E27FC236}">
                  <a16:creationId xmlns:a16="http://schemas.microsoft.com/office/drawing/2014/main" id="{2EE7B234-93CF-419F-B579-E06CD255A557}"/>
                </a:ext>
              </a:extLst>
            </p:cNvPr>
            <p:cNvSpPr/>
            <p:nvPr/>
          </p:nvSpPr>
          <p:spPr>
            <a:xfrm>
              <a:off x="1011003" y="814681"/>
              <a:ext cx="2006829" cy="1492705"/>
            </a:xfrm>
            <a:prstGeom prst="ellipse">
              <a:avLst/>
            </a:prstGeom>
            <a:solidFill>
              <a:schemeClr val="accent1">
                <a:lumMod val="50000"/>
              </a:schemeClr>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sp>
        <p:sp>
          <p:nvSpPr>
            <p:cNvPr id="12" name="Oval 4">
              <a:extLst>
                <a:ext uri="{FF2B5EF4-FFF2-40B4-BE49-F238E27FC236}">
                  <a16:creationId xmlns:a16="http://schemas.microsoft.com/office/drawing/2014/main" id="{5842A35C-F7DD-4D52-95CD-1FB97260EE5C}"/>
                </a:ext>
              </a:extLst>
            </p:cNvPr>
            <p:cNvSpPr txBox="1"/>
            <p:nvPr/>
          </p:nvSpPr>
          <p:spPr>
            <a:xfrm>
              <a:off x="1304896" y="1033283"/>
              <a:ext cx="1419043" cy="10555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CA" sz="4000" b="1" u="sng" kern="1200" dirty="0"/>
                <a:t>H</a:t>
              </a:r>
              <a:r>
                <a:rPr lang="en-CA" sz="2400" kern="1200" dirty="0"/>
                <a:t>ealth Management</a:t>
              </a:r>
            </a:p>
          </p:txBody>
        </p:sp>
      </p:grpSp>
    </p:spTree>
    <p:extLst>
      <p:ext uri="{BB962C8B-B14F-4D97-AF65-F5344CB8AC3E}">
        <p14:creationId xmlns:p14="http://schemas.microsoft.com/office/powerpoint/2010/main" val="30360699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80C86D3-C1F3-4C00-9DDB-B0B2D505D49A}"/>
              </a:ext>
            </a:extLst>
          </p:cNvPr>
          <p:cNvSpPr>
            <a:spLocks noGrp="1"/>
          </p:cNvSpPr>
          <p:nvPr>
            <p:ph type="ftr" sz="quarter" idx="11"/>
          </p:nvPr>
        </p:nvSpPr>
        <p:spPr/>
        <p:txBody>
          <a:bodyPr/>
          <a:lstStyle/>
          <a:p>
            <a:r>
              <a:rPr lang="en-US" dirty="0">
                <a:solidFill>
                  <a:schemeClr val="bg1">
                    <a:lumMod val="50000"/>
                  </a:schemeClr>
                </a:solidFill>
              </a:rPr>
              <a:t>Champlain Stay on Your Feet</a:t>
            </a:r>
          </a:p>
        </p:txBody>
      </p:sp>
      <p:sp>
        <p:nvSpPr>
          <p:cNvPr id="7" name="Rectangle: Beveled 6">
            <a:extLst>
              <a:ext uri="{FF2B5EF4-FFF2-40B4-BE49-F238E27FC236}">
                <a16:creationId xmlns:a16="http://schemas.microsoft.com/office/drawing/2014/main" id="{66390B64-3184-4355-AEDC-BAFA82B2DE8B}"/>
              </a:ext>
            </a:extLst>
          </p:cNvPr>
          <p:cNvSpPr/>
          <p:nvPr/>
        </p:nvSpPr>
        <p:spPr>
          <a:xfrm>
            <a:off x="305280" y="827313"/>
            <a:ext cx="3085718" cy="4853719"/>
          </a:xfrm>
          <a:prstGeom prst="bevel">
            <a:avLst>
              <a:gd name="adj" fmla="val 1370"/>
            </a:avLst>
          </a:prstGeom>
          <a:solidFill>
            <a:srgbClr val="A8DFE6"/>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A8DFE6"/>
              </a:solidFill>
            </a:endParaRPr>
          </a:p>
        </p:txBody>
      </p:sp>
      <p:pic>
        <p:nvPicPr>
          <p:cNvPr id="4" name="Picture 2" descr="C:\Users\TEMP\Pictures\CFG.PNG">
            <a:extLst>
              <a:ext uri="{FF2B5EF4-FFF2-40B4-BE49-F238E27FC236}">
                <a16:creationId xmlns:a16="http://schemas.microsoft.com/office/drawing/2014/main" id="{B3C2E7D5-6C7F-4188-9D15-46C13570D1A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853187" y="850032"/>
            <a:ext cx="4915159" cy="4853719"/>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itle 1">
            <a:extLst>
              <a:ext uri="{FF2B5EF4-FFF2-40B4-BE49-F238E27FC236}">
                <a16:creationId xmlns:a16="http://schemas.microsoft.com/office/drawing/2014/main" id="{16EFC474-063C-477D-9E48-4CCA39FB4EF5}"/>
              </a:ext>
            </a:extLst>
          </p:cNvPr>
          <p:cNvSpPr txBox="1">
            <a:spLocks/>
          </p:cNvSpPr>
          <p:nvPr/>
        </p:nvSpPr>
        <p:spPr>
          <a:xfrm>
            <a:off x="451854" y="1402627"/>
            <a:ext cx="2748546" cy="2655688"/>
          </a:xfrm>
          <a:prstGeom prst="rect">
            <a:avLst/>
          </a:prstGeom>
        </p:spPr>
        <p:txBody>
          <a:bodyPr vert="horz" lIns="91440" tIns="45720" rIns="91440" bIns="45720" rtlCol="0" anchor="b">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914400">
              <a:lnSpc>
                <a:spcPct val="90000"/>
              </a:lnSpc>
              <a:defRPr/>
            </a:pPr>
            <a:br>
              <a:rPr lang="en-US" sz="3300" b="1" dirty="0">
                <a:solidFill>
                  <a:srgbClr val="FFFFFF"/>
                </a:solidFill>
              </a:rPr>
            </a:br>
            <a:br>
              <a:rPr lang="en-US" sz="3300" b="1" dirty="0">
                <a:solidFill>
                  <a:srgbClr val="FFFFFF"/>
                </a:solidFill>
              </a:rPr>
            </a:br>
            <a:r>
              <a:rPr lang="en-US" sz="3300" b="1" dirty="0">
                <a:solidFill>
                  <a:srgbClr val="000000"/>
                </a:solidFill>
              </a:rPr>
              <a:t>Suggest eating a variety of healthy foods each day</a:t>
            </a:r>
          </a:p>
        </p:txBody>
      </p:sp>
      <p:pic>
        <p:nvPicPr>
          <p:cNvPr id="6" name="Picture 5" descr="C:\Users\drossy\Downloads\image001 (3).png">
            <a:extLst>
              <a:ext uri="{FF2B5EF4-FFF2-40B4-BE49-F238E27FC236}">
                <a16:creationId xmlns:a16="http://schemas.microsoft.com/office/drawing/2014/main" id="{468CD45F-707B-4DFA-A651-02C29E2AC97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6888" y="5703751"/>
            <a:ext cx="1248767" cy="1128122"/>
          </a:xfrm>
          <a:prstGeom prst="rect">
            <a:avLst/>
          </a:prstGeom>
          <a:noFill/>
          <a:ln>
            <a:noFill/>
          </a:ln>
        </p:spPr>
      </p:pic>
      <p:sp>
        <p:nvSpPr>
          <p:cNvPr id="8" name="Title 1">
            <a:extLst>
              <a:ext uri="{FF2B5EF4-FFF2-40B4-BE49-F238E27FC236}">
                <a16:creationId xmlns:a16="http://schemas.microsoft.com/office/drawing/2014/main" id="{4B6F7A6E-0623-42F6-903C-D68CDFE98061}"/>
              </a:ext>
            </a:extLst>
          </p:cNvPr>
          <p:cNvSpPr txBox="1">
            <a:spLocks/>
          </p:cNvSpPr>
          <p:nvPr/>
        </p:nvSpPr>
        <p:spPr>
          <a:xfrm>
            <a:off x="409304" y="9219"/>
            <a:ext cx="8429416" cy="818095"/>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CA" altLang="en-US" b="1" dirty="0">
                <a:solidFill>
                  <a:srgbClr val="0078AE"/>
                </a:solidFill>
                <a:latin typeface="Arial"/>
                <a:cs typeface="Arial"/>
              </a:rPr>
              <a:t>Healthy Eating</a:t>
            </a:r>
          </a:p>
        </p:txBody>
      </p:sp>
    </p:spTree>
    <p:extLst>
      <p:ext uri="{BB962C8B-B14F-4D97-AF65-F5344CB8AC3E}">
        <p14:creationId xmlns:p14="http://schemas.microsoft.com/office/powerpoint/2010/main" val="25008500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5" name="Picture 2"/>
          <p:cNvPicPr>
            <a:picLocks noGrp="1" noChangeAspect="1" noChangeArrowheads="1"/>
          </p:cNvPicPr>
          <p:nvPr>
            <p:ph idx="4294967295"/>
          </p:nvPr>
        </p:nvPicPr>
        <p:blipFill rotWithShape="1">
          <a:blip r:embed="rId3" cstate="print"/>
          <a:srcRect t="10180"/>
          <a:stretch/>
        </p:blipFill>
        <p:spPr bwMode="auto">
          <a:xfrm>
            <a:off x="1285655" y="785283"/>
            <a:ext cx="7428117" cy="5571067"/>
          </a:xfrm>
          <a:prstGeom prst="rect">
            <a:avLst/>
          </a:prstGeom>
          <a:noFill/>
        </p:spPr>
      </p:pic>
      <p:sp>
        <p:nvSpPr>
          <p:cNvPr id="7" name="Footer Placeholder 3">
            <a:extLst>
              <a:ext uri="{FF2B5EF4-FFF2-40B4-BE49-F238E27FC236}">
                <a16:creationId xmlns:a16="http://schemas.microsoft.com/office/drawing/2014/main" id="{5F7D808B-0BB2-423E-B7EA-EB4315D14476}"/>
              </a:ext>
            </a:extLst>
          </p:cNvPr>
          <p:cNvSpPr>
            <a:spLocks noGrp="1"/>
          </p:cNvSpPr>
          <p:nvPr>
            <p:ph type="ftr" sz="quarter" idx="11"/>
          </p:nvPr>
        </p:nvSpPr>
        <p:spPr>
          <a:xfrm>
            <a:off x="3028950" y="6356350"/>
            <a:ext cx="3086100" cy="365125"/>
          </a:xfrm>
        </p:spPr>
        <p:txBody>
          <a:bodyPr vert="horz" lIns="91440" tIns="45720" rIns="91440" bIns="45720" rtlCol="0">
            <a:normAutofit/>
          </a:bodyPr>
          <a:lstStyle/>
          <a:p>
            <a:pPr defTabSz="914400">
              <a:spcAft>
                <a:spcPts val="600"/>
              </a:spcAft>
              <a:defRPr/>
            </a:pPr>
            <a:r>
              <a:rPr lang="en-US" kern="1200">
                <a:latin typeface="Calibri" panose="020F0502020204030204"/>
                <a:ea typeface="+mn-ea"/>
                <a:cs typeface="+mn-cs"/>
              </a:rPr>
              <a:t>Champlain Stay on Your Feet</a:t>
            </a:r>
          </a:p>
        </p:txBody>
      </p:sp>
      <p:pic>
        <p:nvPicPr>
          <p:cNvPr id="6" name="Picture 5" descr="C:\Users\drossy\Downloads\image001 (3).png">
            <a:extLst>
              <a:ext uri="{FF2B5EF4-FFF2-40B4-BE49-F238E27FC236}">
                <a16:creationId xmlns:a16="http://schemas.microsoft.com/office/drawing/2014/main" id="{F617BB4A-88F8-439F-9529-81B0B9F178C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6888" y="5703751"/>
            <a:ext cx="1248767" cy="1128122"/>
          </a:xfrm>
          <a:prstGeom prst="rect">
            <a:avLst/>
          </a:prstGeom>
          <a:noFill/>
          <a:ln>
            <a:noFill/>
          </a:ln>
        </p:spPr>
      </p:pic>
    </p:spTree>
    <p:extLst>
      <p:ext uri="{BB962C8B-B14F-4D97-AF65-F5344CB8AC3E}">
        <p14:creationId xmlns:p14="http://schemas.microsoft.com/office/powerpoint/2010/main" val="1600525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88"/>
        <p:cNvGrpSpPr/>
        <p:nvPr/>
      </p:nvGrpSpPr>
      <p:grpSpPr>
        <a:xfrm>
          <a:off x="0" y="0"/>
          <a:ext cx="0" cy="0"/>
          <a:chOff x="0" y="0"/>
          <a:chExt cx="0" cy="0"/>
        </a:xfrm>
      </p:grpSpPr>
      <p:sp>
        <p:nvSpPr>
          <p:cNvPr id="489" name="Shape 489"/>
          <p:cNvSpPr txBox="1">
            <a:spLocks noGrp="1"/>
          </p:cNvSpPr>
          <p:nvPr>
            <p:ph type="title"/>
          </p:nvPr>
        </p:nvSpPr>
        <p:spPr>
          <a:xfrm>
            <a:off x="178420" y="327026"/>
            <a:ext cx="2994680" cy="2287588"/>
          </a:xfrm>
          <a:prstGeom prst="rect">
            <a:avLst/>
          </a:prstGeom>
        </p:spPr>
        <p:txBody>
          <a:bodyPr lIns="91425" tIns="45700" rIns="91425" bIns="45700" anchor="ctr" anchorCtr="0">
            <a:normAutofit/>
          </a:bodyPr>
          <a:lstStyle/>
          <a:p>
            <a:pPr marL="0" marR="0" lvl="0" indent="0" rtl="0">
              <a:spcBef>
                <a:spcPts val="0"/>
              </a:spcBef>
              <a:buClr>
                <a:srgbClr val="E67E3C"/>
              </a:buClr>
              <a:buSzPct val="25000"/>
              <a:buFont typeface="Helvetica Neue"/>
              <a:buNone/>
            </a:pPr>
            <a:r>
              <a:rPr lang="en-US" sz="4000" b="1" i="0" u="none" strike="noStrike" cap="none" baseline="0" dirty="0">
                <a:solidFill>
                  <a:srgbClr val="000000"/>
                </a:solidFill>
                <a:latin typeface="Arial" panose="020B0604020202020204" pitchFamily="34" charset="0"/>
                <a:ea typeface="Helvetica Neue"/>
                <a:cs typeface="Arial" panose="020B0604020202020204" pitchFamily="34" charset="0"/>
                <a:sym typeface="Helvetica Neue"/>
              </a:rPr>
              <a:t>Conclusion</a:t>
            </a:r>
          </a:p>
        </p:txBody>
      </p:sp>
      <p:sp>
        <p:nvSpPr>
          <p:cNvPr id="490" name="Shape 490"/>
          <p:cNvSpPr txBox="1">
            <a:spLocks noGrp="1"/>
          </p:cNvSpPr>
          <p:nvPr>
            <p:ph type="body" idx="1"/>
          </p:nvPr>
        </p:nvSpPr>
        <p:spPr>
          <a:xfrm>
            <a:off x="3351520" y="136526"/>
            <a:ext cx="5614060" cy="2626626"/>
          </a:xfrm>
          <a:prstGeom prst="rect">
            <a:avLst/>
          </a:prstGeom>
        </p:spPr>
        <p:txBody>
          <a:bodyPr lIns="91425" tIns="45700" rIns="91425" bIns="45700" anchor="ctr" anchorCtr="0">
            <a:normAutofit fontScale="92500" lnSpcReduction="10000"/>
          </a:bodyPr>
          <a:lstStyle/>
          <a:p>
            <a:pPr marR="0" lvl="0" rtl="0">
              <a:spcBef>
                <a:spcPts val="600"/>
              </a:spcBef>
              <a:buClr>
                <a:schemeClr val="accent1">
                  <a:lumMod val="50000"/>
                </a:schemeClr>
              </a:buClr>
              <a:buSzPct val="100000"/>
            </a:pPr>
            <a:r>
              <a:rPr lang="en-US" sz="2400" b="0" i="0" u="none" strike="noStrike" cap="none" baseline="0" dirty="0">
                <a:solidFill>
                  <a:srgbClr val="000000"/>
                </a:solidFill>
                <a:latin typeface="Arial"/>
                <a:cs typeface="Arial"/>
                <a:sym typeface="Arial"/>
              </a:rPr>
              <a:t>Falls are </a:t>
            </a:r>
            <a:r>
              <a:rPr lang="en-US" sz="2400" b="1" i="0" u="none" strike="noStrike" cap="none" baseline="0" dirty="0">
                <a:solidFill>
                  <a:srgbClr val="000000"/>
                </a:solidFill>
                <a:latin typeface="Arial"/>
                <a:cs typeface="Arial"/>
                <a:sym typeface="Arial"/>
              </a:rPr>
              <a:t>not</a:t>
            </a:r>
            <a:r>
              <a:rPr lang="en-US" sz="2400" b="0" i="0" u="none" strike="noStrike" cap="none" baseline="0" dirty="0">
                <a:solidFill>
                  <a:srgbClr val="000000"/>
                </a:solidFill>
                <a:latin typeface="Arial"/>
                <a:cs typeface="Arial"/>
                <a:sym typeface="Arial"/>
              </a:rPr>
              <a:t> a normal part of aging</a:t>
            </a:r>
          </a:p>
          <a:p>
            <a:pPr marR="0" lvl="0" rtl="0">
              <a:spcBef>
                <a:spcPts val="600"/>
              </a:spcBef>
              <a:buClr>
                <a:schemeClr val="accent1">
                  <a:lumMod val="50000"/>
                </a:schemeClr>
              </a:buClr>
              <a:buSzPct val="100000"/>
            </a:pPr>
            <a:r>
              <a:rPr lang="en-US" sz="2400" b="0" i="0" u="none" strike="noStrike" cap="none" baseline="0" dirty="0">
                <a:solidFill>
                  <a:srgbClr val="000000"/>
                </a:solidFill>
                <a:latin typeface="Arial"/>
                <a:cs typeface="Arial"/>
                <a:sym typeface="Arial"/>
              </a:rPr>
              <a:t>Many falls are preventable</a:t>
            </a:r>
          </a:p>
          <a:p>
            <a:pPr>
              <a:spcBef>
                <a:spcPts val="600"/>
              </a:spcBef>
              <a:buClr>
                <a:schemeClr val="accent1">
                  <a:lumMod val="50000"/>
                </a:schemeClr>
              </a:buClr>
              <a:buSzPct val="100000"/>
            </a:pPr>
            <a:r>
              <a:rPr lang="en-US" sz="2400" dirty="0">
                <a:solidFill>
                  <a:srgbClr val="000000"/>
                </a:solidFill>
                <a:latin typeface="Arial"/>
                <a:cs typeface="Arial"/>
                <a:sym typeface="Arial"/>
              </a:rPr>
              <a:t>Suggest reporting a fall, near fall or stumble to family member, HCP.   </a:t>
            </a:r>
          </a:p>
          <a:p>
            <a:pPr>
              <a:spcBef>
                <a:spcPts val="600"/>
              </a:spcBef>
              <a:buClr>
                <a:schemeClr val="accent1">
                  <a:lumMod val="50000"/>
                </a:schemeClr>
              </a:buClr>
              <a:buSzPct val="100000"/>
            </a:pPr>
            <a:r>
              <a:rPr lang="en-US" sz="2400" b="0" i="0" u="none" strike="noStrike" cap="none" baseline="0" dirty="0">
                <a:solidFill>
                  <a:srgbClr val="000000"/>
                </a:solidFill>
                <a:latin typeface="Arial"/>
                <a:cs typeface="Arial"/>
                <a:sym typeface="Arial"/>
              </a:rPr>
              <a:t>Encourage, support </a:t>
            </a:r>
            <a:r>
              <a:rPr lang="en-US" sz="2400" dirty="0">
                <a:solidFill>
                  <a:srgbClr val="000000"/>
                </a:solidFill>
                <a:latin typeface="Arial"/>
                <a:cs typeface="Arial"/>
                <a:sym typeface="Arial"/>
              </a:rPr>
              <a:t>older adults to t</a:t>
            </a:r>
            <a:r>
              <a:rPr lang="en-US" sz="2400" b="0" i="0" u="none" strike="noStrike" cap="none" baseline="0" dirty="0">
                <a:solidFill>
                  <a:srgbClr val="000000"/>
                </a:solidFill>
                <a:latin typeface="Arial"/>
                <a:cs typeface="Arial"/>
                <a:sym typeface="Arial"/>
              </a:rPr>
              <a:t>ake action</a:t>
            </a:r>
          </a:p>
          <a:p>
            <a:pPr marR="0" lvl="0" rtl="0">
              <a:spcBef>
                <a:spcPts val="600"/>
              </a:spcBef>
              <a:buClr>
                <a:schemeClr val="accent1">
                  <a:lumMod val="50000"/>
                </a:schemeClr>
              </a:buClr>
              <a:buSzPct val="100000"/>
            </a:pPr>
            <a:r>
              <a:rPr lang="en-US" sz="2400" b="1" dirty="0">
                <a:solidFill>
                  <a:srgbClr val="000000"/>
                </a:solidFill>
                <a:latin typeface="Helvetica Neue"/>
                <a:sym typeface="Arial"/>
              </a:rPr>
              <a:t>Help older adults identify</a:t>
            </a:r>
            <a:r>
              <a:rPr lang="en-US" sz="2400" b="1" i="0" u="none" strike="noStrike" cap="none" baseline="0" dirty="0">
                <a:solidFill>
                  <a:srgbClr val="000000"/>
                </a:solidFill>
                <a:latin typeface="Helvetica Neue"/>
                <a:sym typeface="Arial"/>
              </a:rPr>
              <a:t> risk factors</a:t>
            </a:r>
            <a:endParaRPr lang="en-US" sz="2400" b="0" i="0" u="none" strike="noStrike" cap="none" baseline="0" dirty="0">
              <a:solidFill>
                <a:srgbClr val="000000"/>
              </a:solidFill>
              <a:latin typeface="Helvetica Neue"/>
              <a:sym typeface="Arial"/>
            </a:endParaRPr>
          </a:p>
        </p:txBody>
      </p:sp>
      <p:pic>
        <p:nvPicPr>
          <p:cNvPr id="6" name="Picture 5" descr="A group of people posing for the camera&#10;&#10;Description generated with very high confidence"/>
          <p:cNvPicPr/>
          <p:nvPr/>
        </p:nvPicPr>
        <p:blipFill rotWithShape="1">
          <a:blip r:embed="rId3"/>
          <a:srcRect t="19269" r="-1" b="13718"/>
          <a:stretch/>
        </p:blipFill>
        <p:spPr bwMode="auto">
          <a:xfrm>
            <a:off x="-6876" y="2763151"/>
            <a:ext cx="9150876" cy="4093262"/>
          </a:xfrm>
          <a:custGeom>
            <a:avLst/>
            <a:gdLst>
              <a:gd name="connsiteX0" fmla="*/ 12201168 w 12201168"/>
              <a:gd name="connsiteY0" fmla="*/ 0 h 4093262"/>
              <a:gd name="connsiteX1" fmla="*/ 12201168 w 12201168"/>
              <a:gd name="connsiteY1" fmla="*/ 4093262 h 4093262"/>
              <a:gd name="connsiteX2" fmla="*/ 0 w 12201168"/>
              <a:gd name="connsiteY2" fmla="*/ 4093262 h 4093262"/>
              <a:gd name="connsiteX3" fmla="*/ 0 w 12201168"/>
              <a:gd name="connsiteY3" fmla="*/ 49771 h 4093262"/>
              <a:gd name="connsiteX4" fmla="*/ 344880 w 12201168"/>
              <a:gd name="connsiteY4" fmla="*/ 64399 h 4093262"/>
              <a:gd name="connsiteX5" fmla="*/ 9469555 w 12201168"/>
              <a:gd name="connsiteY5" fmla="*/ 167599 h 4093262"/>
              <a:gd name="connsiteX6" fmla="*/ 11750723 w 12201168"/>
              <a:gd name="connsiteY6" fmla="*/ 7961 h 409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1168" h="4093262">
                <a:moveTo>
                  <a:pt x="12201168" y="0"/>
                </a:moveTo>
                <a:lnTo>
                  <a:pt x="12201168" y="4093262"/>
                </a:lnTo>
                <a:lnTo>
                  <a:pt x="0" y="4093262"/>
                </a:lnTo>
                <a:lnTo>
                  <a:pt x="0" y="49771"/>
                </a:lnTo>
                <a:lnTo>
                  <a:pt x="344880" y="64399"/>
                </a:lnTo>
                <a:cubicBezTo>
                  <a:pt x="3386438" y="213466"/>
                  <a:pt x="6427997" y="534535"/>
                  <a:pt x="9469555" y="167599"/>
                </a:cubicBezTo>
                <a:cubicBezTo>
                  <a:pt x="10229945" y="75865"/>
                  <a:pt x="10990334" y="27132"/>
                  <a:pt x="11750723" y="7961"/>
                </a:cubicBezTo>
                <a:close/>
              </a:path>
            </a:pathLst>
          </a:custGeom>
          <a:scene3d>
            <a:camera prst="orthographicFront"/>
            <a:lightRig rig="contrasting" dir="t">
              <a:rot lat="0" lon="0" rev="3000000"/>
            </a:lightRig>
          </a:scene3d>
          <a:sp3d contourW="7620">
            <a:bevelT w="95250" h="31750"/>
            <a:contourClr>
              <a:srgbClr val="333333"/>
            </a:contourClr>
          </a:sp3d>
        </p:spPr>
      </p:pic>
      <p:sp>
        <p:nvSpPr>
          <p:cNvPr id="495" name="Shape 495"/>
          <p:cNvSpPr txBox="1">
            <a:spLocks noGrp="1"/>
          </p:cNvSpPr>
          <p:nvPr>
            <p:ph type="sldNum" idx="12"/>
          </p:nvPr>
        </p:nvSpPr>
        <p:spPr>
          <a:xfrm>
            <a:off x="6724646" y="6356350"/>
            <a:ext cx="2057400" cy="365125"/>
          </a:xfrm>
          <a:prstGeom prst="rect">
            <a:avLst/>
          </a:prstGeom>
        </p:spPr>
        <p:txBody>
          <a:bodyPr lIns="91425" tIns="45700" rIns="91425" bIns="45700" anchorCtr="0">
            <a:normAutofit/>
          </a:bodyPr>
          <a:lstStyle/>
          <a:p>
            <a:pPr marL="0" marR="0" lvl="0" indent="0" rtl="0">
              <a:spcBef>
                <a:spcPts val="0"/>
              </a:spcBef>
              <a:spcAft>
                <a:spcPts val="600"/>
              </a:spcAft>
              <a:buSzPct val="25000"/>
              <a:buNone/>
            </a:pPr>
            <a:r>
              <a:rPr lang="en-US" sz="1000">
                <a:solidFill>
                  <a:prstClr val="white"/>
                </a:solidFill>
              </a:rPr>
              <a:t> </a:t>
            </a:r>
          </a:p>
        </p:txBody>
      </p:sp>
      <p:sp>
        <p:nvSpPr>
          <p:cNvPr id="8" name="Footer Placeholder 3">
            <a:extLst>
              <a:ext uri="{FF2B5EF4-FFF2-40B4-BE49-F238E27FC236}">
                <a16:creationId xmlns:a16="http://schemas.microsoft.com/office/drawing/2014/main" id="{74F2813E-E510-4561-B05B-41D25FF7FB9C}"/>
              </a:ext>
            </a:extLst>
          </p:cNvPr>
          <p:cNvSpPr>
            <a:spLocks noGrp="1"/>
          </p:cNvSpPr>
          <p:nvPr>
            <p:ph type="ftr" sz="quarter" idx="11"/>
          </p:nvPr>
        </p:nvSpPr>
        <p:spPr>
          <a:xfrm>
            <a:off x="7096329" y="6516610"/>
            <a:ext cx="2191794" cy="365125"/>
          </a:xfrm>
          <a:solidFill>
            <a:srgbClr val="000000">
              <a:alpha val="30196"/>
            </a:srgbClr>
          </a:solidFill>
          <a:effectLst>
            <a:softEdge rad="127000"/>
          </a:effectLst>
        </p:spPr>
        <p:txBody>
          <a:bodyPr vert="horz" lIns="91440" tIns="45720" rIns="91440" bIns="45720" rtlCol="0" anchor="ctr">
            <a:normAutofit/>
          </a:bodyPr>
          <a:lstStyle/>
          <a:p>
            <a:pPr defTabSz="914400">
              <a:spcAft>
                <a:spcPts val="600"/>
              </a:spcAft>
            </a:pPr>
            <a:r>
              <a:rPr lang="en-US" kern="1200" dirty="0">
                <a:solidFill>
                  <a:schemeClr val="bg1">
                    <a:lumMod val="50000"/>
                    <a:alpha val="80000"/>
                  </a:schemeClr>
                </a:solidFill>
                <a:latin typeface="+mn-lt"/>
                <a:ea typeface="+mn-ea"/>
                <a:cs typeface="+mn-cs"/>
              </a:rPr>
              <a:t>Champlain Stay on Your Feet</a:t>
            </a:r>
          </a:p>
        </p:txBody>
      </p:sp>
      <p:pic>
        <p:nvPicPr>
          <p:cNvPr id="7" name="Picture 6" descr="C:\Users\drossy\Downloads\image001 (3).png">
            <a:extLst>
              <a:ext uri="{FF2B5EF4-FFF2-40B4-BE49-F238E27FC236}">
                <a16:creationId xmlns:a16="http://schemas.microsoft.com/office/drawing/2014/main" id="{701D7A1C-B06B-4CCC-B2CA-94B22FF9E61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6888" y="5703751"/>
            <a:ext cx="1248767" cy="1128122"/>
          </a:xfrm>
          <a:prstGeom prst="rect">
            <a:avLst/>
          </a:prstGeom>
          <a:noFill/>
          <a:ln>
            <a:noFill/>
          </a:ln>
        </p:spPr>
      </p:pic>
    </p:spTree>
    <p:extLst>
      <p:ext uri="{BB962C8B-B14F-4D97-AF65-F5344CB8AC3E}">
        <p14:creationId xmlns:p14="http://schemas.microsoft.com/office/powerpoint/2010/main" val="3415066946"/>
      </p:ext>
    </p:extLst>
  </p:cSld>
  <p:clrMapOvr>
    <a:masterClrMapping/>
  </p:clrMapOvr>
  <p:transition spd="slow">
    <p:cut/>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6129"/>
            <a:ext cx="4851603" cy="5925741"/>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6" name="Picture 15">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13200"/>
          <a:stretch/>
        </p:blipFill>
        <p:spPr>
          <a:xfrm>
            <a:off x="0" y="466129"/>
            <a:ext cx="9144000" cy="5925741"/>
          </a:xfrm>
          <a:prstGeom prst="rect">
            <a:avLst/>
          </a:prstGeom>
        </p:spPr>
      </p:pic>
      <p:sp>
        <p:nvSpPr>
          <p:cNvPr id="2" name="Title 1"/>
          <p:cNvSpPr>
            <a:spLocks noGrp="1"/>
          </p:cNvSpPr>
          <p:nvPr>
            <p:ph type="title"/>
          </p:nvPr>
        </p:nvSpPr>
        <p:spPr>
          <a:xfrm>
            <a:off x="4976979" y="296196"/>
            <a:ext cx="3733482" cy="820469"/>
          </a:xfrm>
        </p:spPr>
        <p:txBody>
          <a:bodyPr>
            <a:normAutofit/>
          </a:bodyPr>
          <a:lstStyle/>
          <a:p>
            <a:r>
              <a:rPr lang="en-CA" b="1" dirty="0">
                <a:solidFill>
                  <a:srgbClr val="000000"/>
                </a:solidFill>
                <a:latin typeface="Arial"/>
                <a:cs typeface="Arial"/>
              </a:rPr>
              <a:t>Thank You</a:t>
            </a:r>
          </a:p>
        </p:txBody>
      </p:sp>
      <p:sp>
        <p:nvSpPr>
          <p:cNvPr id="18"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86286"/>
            <a:ext cx="4320692" cy="4666770"/>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8" name="Picture 7"/>
          <p:cNvPicPr>
            <a:picLocks noChangeAspect="1"/>
          </p:cNvPicPr>
          <p:nvPr/>
        </p:nvPicPr>
        <p:blipFill rotWithShape="1">
          <a:blip r:embed="rId4"/>
          <a:srcRect l="34913"/>
          <a:stretch/>
        </p:blipFill>
        <p:spPr>
          <a:xfrm>
            <a:off x="-137" y="1366037"/>
            <a:ext cx="4152412" cy="4252747"/>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p:cNvSpPr>
            <a:spLocks noGrp="1"/>
          </p:cNvSpPr>
          <p:nvPr>
            <p:ph idx="1"/>
          </p:nvPr>
        </p:nvSpPr>
        <p:spPr>
          <a:xfrm>
            <a:off x="4974330" y="1556668"/>
            <a:ext cx="3733184" cy="3846312"/>
          </a:xfrm>
        </p:spPr>
        <p:txBody>
          <a:bodyPr anchor="ctr">
            <a:normAutofit/>
          </a:bodyPr>
          <a:lstStyle/>
          <a:p>
            <a:pPr marL="0" indent="0" algn="ctr">
              <a:buNone/>
            </a:pPr>
            <a:r>
              <a:rPr lang="en-CA" dirty="0">
                <a:solidFill>
                  <a:srgbClr val="000000"/>
                </a:solidFill>
                <a:latin typeface="Arial"/>
                <a:cs typeface="Arial"/>
              </a:rPr>
              <a:t>Questions?</a:t>
            </a:r>
          </a:p>
          <a:p>
            <a:pPr marL="0" indent="0" algn="ctr">
              <a:buNone/>
            </a:pPr>
            <a:endParaRPr lang="en-CA" sz="2800" dirty="0">
              <a:solidFill>
                <a:srgbClr val="000000"/>
              </a:solidFill>
              <a:latin typeface="Arial"/>
              <a:cs typeface="Arial"/>
            </a:endParaRPr>
          </a:p>
          <a:p>
            <a:pPr marL="0" indent="0" algn="ctr">
              <a:buNone/>
            </a:pPr>
            <a:r>
              <a:rPr lang="en-CA" sz="2800" i="1" dirty="0">
                <a:solidFill>
                  <a:srgbClr val="0078AE"/>
                </a:solidFill>
                <a:latin typeface="Arial"/>
                <a:cs typeface="Arial"/>
              </a:rPr>
              <a:t>Your Name and contact info Here</a:t>
            </a:r>
          </a:p>
        </p:txBody>
      </p:sp>
      <p:sp>
        <p:nvSpPr>
          <p:cNvPr id="4" name="Footer Placeholder 3"/>
          <p:cNvSpPr>
            <a:spLocks noGrp="1"/>
          </p:cNvSpPr>
          <p:nvPr>
            <p:ph type="ftr" sz="quarter" idx="11"/>
          </p:nvPr>
        </p:nvSpPr>
        <p:spPr>
          <a:xfrm>
            <a:off x="4152275" y="6337827"/>
            <a:ext cx="3967172" cy="235550"/>
          </a:xfrm>
        </p:spPr>
        <p:txBody>
          <a:bodyPr>
            <a:noAutofit/>
          </a:bodyPr>
          <a:lstStyle/>
          <a:p>
            <a:pPr algn="r">
              <a:spcAft>
                <a:spcPts val="600"/>
              </a:spcAft>
            </a:pPr>
            <a:r>
              <a:rPr lang="en-US" dirty="0">
                <a:solidFill>
                  <a:srgbClr val="898989"/>
                </a:solidFill>
              </a:rPr>
              <a:t>Champlain Stay on Your Feet</a:t>
            </a:r>
          </a:p>
        </p:txBody>
      </p:sp>
      <p:sp>
        <p:nvSpPr>
          <p:cNvPr id="5" name="Slide Number Placeholder 4"/>
          <p:cNvSpPr>
            <a:spLocks noGrp="1"/>
          </p:cNvSpPr>
          <p:nvPr>
            <p:ph type="sldNum" sz="quarter" idx="12"/>
          </p:nvPr>
        </p:nvSpPr>
        <p:spPr>
          <a:xfrm>
            <a:off x="8119448" y="6337827"/>
            <a:ext cx="428046" cy="235550"/>
          </a:xfrm>
        </p:spPr>
        <p:txBody>
          <a:bodyPr>
            <a:noAutofit/>
          </a:bodyPr>
          <a:lstStyle/>
          <a:p>
            <a:pPr>
              <a:spcAft>
                <a:spcPts val="600"/>
              </a:spcAft>
            </a:pPr>
            <a:fld id="{2CBC414F-8CEA-E34B-B377-8977CE6885D6}" type="slidenum">
              <a:rPr lang="en-US">
                <a:solidFill>
                  <a:srgbClr val="898989"/>
                </a:solidFill>
              </a:rPr>
              <a:pPr>
                <a:spcAft>
                  <a:spcPts val="600"/>
                </a:spcAft>
              </a:pPr>
              <a:t>38</a:t>
            </a:fld>
            <a:endParaRPr lang="en-US" dirty="0">
              <a:solidFill>
                <a:srgbClr val="898989"/>
              </a:solidFill>
            </a:endParaRPr>
          </a:p>
        </p:txBody>
      </p:sp>
      <p:pic>
        <p:nvPicPr>
          <p:cNvPr id="9" name="Picture 8" descr="C:\Users\drossy\Downloads\image001 (3).png">
            <a:extLst>
              <a:ext uri="{FF2B5EF4-FFF2-40B4-BE49-F238E27FC236}">
                <a16:creationId xmlns:a16="http://schemas.microsoft.com/office/drawing/2014/main" id="{21C11137-22E8-46C8-B71C-10CE90632837}"/>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6888" y="5703751"/>
            <a:ext cx="1248767" cy="1128122"/>
          </a:xfrm>
          <a:prstGeom prst="rect">
            <a:avLst/>
          </a:prstGeom>
          <a:noFill/>
          <a:ln>
            <a:noFill/>
          </a:ln>
        </p:spPr>
      </p:pic>
    </p:spTree>
    <p:extLst>
      <p:ext uri="{BB962C8B-B14F-4D97-AF65-F5344CB8AC3E}">
        <p14:creationId xmlns:p14="http://schemas.microsoft.com/office/powerpoint/2010/main" val="6188224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E865F4F-8988-45B2-A14C-E6CE6F05BF1F}"/>
              </a:ext>
            </a:extLst>
          </p:cNvPr>
          <p:cNvSpPr/>
          <p:nvPr/>
        </p:nvSpPr>
        <p:spPr>
          <a:xfrm>
            <a:off x="0" y="-8213"/>
            <a:ext cx="9143605" cy="6874426"/>
          </a:xfrm>
          <a:prstGeom prst="rect">
            <a:avLst/>
          </a:prstGeom>
          <a:solidFill>
            <a:srgbClr val="A8DFE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B336162-B533-4EFE-8BB3-8EBB4A5E3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85788" cy="6858000"/>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7954CEC-3C87-45B8-8F8A-54A9D2760EDE}"/>
              </a:ext>
            </a:extLst>
          </p:cNvPr>
          <p:cNvSpPr/>
          <p:nvPr/>
        </p:nvSpPr>
        <p:spPr>
          <a:xfrm>
            <a:off x="0" y="0"/>
            <a:ext cx="3985788" cy="6858000"/>
          </a:xfrm>
          <a:prstGeom prst="rect">
            <a:avLst/>
          </a:prstGeom>
          <a:solidFill>
            <a:srgbClr val="52BAC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2335" y="2333897"/>
            <a:ext cx="2774103" cy="1778367"/>
          </a:xfrm>
          <a:solidFill>
            <a:srgbClr val="FFFFFF"/>
          </a:solidFill>
          <a:ln w="25400" cap="sq">
            <a:solidFill>
              <a:srgbClr val="404040"/>
            </a:solidFill>
            <a:miter lim="800000"/>
          </a:ln>
        </p:spPr>
        <p:txBody>
          <a:bodyPr>
            <a:normAutofit/>
          </a:bodyPr>
          <a:lstStyle/>
          <a:p>
            <a:r>
              <a:rPr lang="en-CA" b="1" dirty="0">
                <a:solidFill>
                  <a:srgbClr val="262626"/>
                </a:solidFill>
                <a:latin typeface="Arial"/>
                <a:cs typeface="Arial"/>
              </a:rPr>
              <a:t>What is  a Fall?</a:t>
            </a:r>
          </a:p>
        </p:txBody>
      </p:sp>
      <p:sp>
        <p:nvSpPr>
          <p:cNvPr id="3" name="Content Placeholder 2"/>
          <p:cNvSpPr>
            <a:spLocks noGrp="1"/>
          </p:cNvSpPr>
          <p:nvPr>
            <p:ph idx="1"/>
          </p:nvPr>
        </p:nvSpPr>
        <p:spPr>
          <a:xfrm>
            <a:off x="4153988" y="222105"/>
            <a:ext cx="4868091" cy="6254896"/>
          </a:xfrm>
        </p:spPr>
        <p:txBody>
          <a:bodyPr anchor="ctr">
            <a:normAutofit/>
          </a:bodyPr>
          <a:lstStyle/>
          <a:p>
            <a:pPr>
              <a:lnSpc>
                <a:spcPct val="90000"/>
              </a:lnSpc>
              <a:spcBef>
                <a:spcPts val="1800"/>
              </a:spcBef>
            </a:pPr>
            <a:r>
              <a:rPr lang="en-CA" sz="2400" b="1" dirty="0">
                <a:solidFill>
                  <a:srgbClr val="000000"/>
                </a:solidFill>
                <a:latin typeface="Arial"/>
                <a:cs typeface="Arial"/>
              </a:rPr>
              <a:t>A fall is NOT a normal part of aging</a:t>
            </a:r>
          </a:p>
          <a:p>
            <a:pPr>
              <a:lnSpc>
                <a:spcPct val="90000"/>
              </a:lnSpc>
              <a:spcBef>
                <a:spcPts val="1800"/>
              </a:spcBef>
            </a:pPr>
            <a:r>
              <a:rPr lang="en-CA" sz="2400" b="1" dirty="0">
                <a:solidFill>
                  <a:srgbClr val="000000"/>
                </a:solidFill>
                <a:latin typeface="Arial"/>
                <a:cs typeface="Arial"/>
              </a:rPr>
              <a:t>A fall is “an event that results in a person coming to rest inadvertently on the ground or floor or other lower level, with or without injury” </a:t>
            </a:r>
            <a:r>
              <a:rPr lang="en-CA" sz="2000" dirty="0">
                <a:solidFill>
                  <a:srgbClr val="000000"/>
                </a:solidFill>
                <a:latin typeface="Arial"/>
                <a:cs typeface="Arial"/>
              </a:rPr>
              <a:t>(World Health Organization (WHO 2016)</a:t>
            </a:r>
          </a:p>
          <a:p>
            <a:pPr>
              <a:lnSpc>
                <a:spcPct val="90000"/>
              </a:lnSpc>
              <a:spcBef>
                <a:spcPts val="1800"/>
              </a:spcBef>
            </a:pPr>
            <a:r>
              <a:rPr lang="en-CA" sz="2400" b="1" dirty="0">
                <a:solidFill>
                  <a:srgbClr val="000000"/>
                </a:solidFill>
                <a:latin typeface="Arial"/>
                <a:cs typeface="Arial"/>
              </a:rPr>
              <a:t>A near fall is “an event in which a person feels a fall is imminent but avoids it by compensatory action, such as grabbing a nearby object or controlling the fall </a:t>
            </a:r>
            <a:r>
              <a:rPr lang="en-CA" sz="2000" dirty="0">
                <a:solidFill>
                  <a:srgbClr val="000000"/>
                </a:solidFill>
                <a:latin typeface="Arial"/>
                <a:cs typeface="Arial"/>
              </a:rPr>
              <a:t>(Medical Dictionary, 2009, Farlex and Partners)</a:t>
            </a:r>
            <a:endParaRPr lang="en-CA" sz="2100" dirty="0">
              <a:solidFill>
                <a:srgbClr val="000000"/>
              </a:solidFill>
              <a:latin typeface="Arial"/>
              <a:cs typeface="Arial"/>
            </a:endParaRPr>
          </a:p>
        </p:txBody>
      </p:sp>
      <p:sp>
        <p:nvSpPr>
          <p:cNvPr id="4" name="Footer Placeholder 3"/>
          <p:cNvSpPr>
            <a:spLocks noGrp="1"/>
          </p:cNvSpPr>
          <p:nvPr>
            <p:ph type="ftr" sz="quarter" idx="11"/>
          </p:nvPr>
        </p:nvSpPr>
        <p:spPr>
          <a:xfrm>
            <a:off x="4536886" y="6453333"/>
            <a:ext cx="3327611" cy="313300"/>
          </a:xfrm>
        </p:spPr>
        <p:txBody>
          <a:bodyPr>
            <a:normAutofit/>
          </a:bodyPr>
          <a:lstStyle/>
          <a:p>
            <a:pPr algn="l">
              <a:spcAft>
                <a:spcPts val="600"/>
              </a:spcAft>
            </a:pPr>
            <a:r>
              <a:rPr lang="en-US" dirty="0">
                <a:solidFill>
                  <a:schemeClr val="tx1">
                    <a:lumMod val="50000"/>
                    <a:alpha val="80000"/>
                  </a:schemeClr>
                </a:solidFill>
              </a:rPr>
              <a:t>Champlain Stay on Your Feet</a:t>
            </a:r>
          </a:p>
        </p:txBody>
      </p:sp>
      <p:pic>
        <p:nvPicPr>
          <p:cNvPr id="8" name="Picture 7" descr="C:\Users\drossy\Downloads\image001 (3).png">
            <a:extLst>
              <a:ext uri="{FF2B5EF4-FFF2-40B4-BE49-F238E27FC236}">
                <a16:creationId xmlns:a16="http://schemas.microsoft.com/office/drawing/2014/main" id="{309BEAB4-0BFA-4045-871E-44B2AC08596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6888" y="5703751"/>
            <a:ext cx="1248767" cy="1128122"/>
          </a:xfrm>
          <a:prstGeom prst="rect">
            <a:avLst/>
          </a:prstGeom>
          <a:noFill/>
          <a:ln>
            <a:noFill/>
          </a:ln>
        </p:spPr>
      </p:pic>
    </p:spTree>
    <p:extLst>
      <p:ext uri="{BB962C8B-B14F-4D97-AF65-F5344CB8AC3E}">
        <p14:creationId xmlns:p14="http://schemas.microsoft.com/office/powerpoint/2010/main" val="12862284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chemeClr val="bg1">
                    <a:lumMod val="50000"/>
                  </a:schemeClr>
                </a:solidFill>
              </a:rPr>
              <a:t>Champlain Stay on Your Feet</a:t>
            </a:r>
          </a:p>
        </p:txBody>
      </p:sp>
      <p:pic>
        <p:nvPicPr>
          <p:cNvPr id="7" name="Picture 6" descr="Image result for reaction d'enfant qui fait une chute"/>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4841" y="334000"/>
            <a:ext cx="2525628" cy="20641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descr="Nicole Kidman par terre Ã  New York le 12 septembre 2013. L'actrice a chutÃ© aprÃ¨s s'Ãªtre pris un vÃ©lo. "/>
          <p:cNvPicPr/>
          <p:nvPr/>
        </p:nvPicPr>
        <p:blipFill>
          <a:blip r:embed="rId4">
            <a:extLst>
              <a:ext uri="{28A0092B-C50C-407E-A947-70E740481C1C}">
                <a14:useLocalDpi xmlns:a14="http://schemas.microsoft.com/office/drawing/2010/main" val="0"/>
              </a:ext>
            </a:extLst>
          </a:blip>
          <a:srcRect/>
          <a:stretch>
            <a:fillRect/>
          </a:stretch>
        </p:blipFill>
        <p:spPr bwMode="auto">
          <a:xfrm>
            <a:off x="2498725" y="1597725"/>
            <a:ext cx="2527038" cy="24532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Related image"/>
          <p:cNvPicPr/>
          <p:nvPr/>
        </p:nvPicPr>
        <p:blipFill>
          <a:blip r:embed="rId5">
            <a:extLst>
              <a:ext uri="{28A0092B-C50C-407E-A947-70E740481C1C}">
                <a14:useLocalDpi xmlns:a14="http://schemas.microsoft.com/office/drawing/2010/main" val="0"/>
              </a:ext>
            </a:extLst>
          </a:blip>
          <a:srcRect/>
          <a:stretch>
            <a:fillRect/>
          </a:stretch>
        </p:blipFill>
        <p:spPr bwMode="auto">
          <a:xfrm>
            <a:off x="4247786" y="2845773"/>
            <a:ext cx="2536201" cy="21938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descr="Related image"/>
          <p:cNvPicPr/>
          <p:nvPr/>
        </p:nvPicPr>
        <p:blipFill>
          <a:blip r:embed="rId6">
            <a:extLst>
              <a:ext uri="{28A0092B-C50C-407E-A947-70E740481C1C}">
                <a14:useLocalDpi xmlns:a14="http://schemas.microsoft.com/office/drawing/2010/main" val="0"/>
              </a:ext>
            </a:extLst>
          </a:blip>
          <a:srcRect/>
          <a:stretch>
            <a:fillRect/>
          </a:stretch>
        </p:blipFill>
        <p:spPr bwMode="auto">
          <a:xfrm>
            <a:off x="6180909" y="4058208"/>
            <a:ext cx="2505891" cy="20418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descr="C:\Users\drossy\Downloads\image001 (3).png">
            <a:extLst>
              <a:ext uri="{FF2B5EF4-FFF2-40B4-BE49-F238E27FC236}">
                <a16:creationId xmlns:a16="http://schemas.microsoft.com/office/drawing/2014/main" id="{283AA896-51C9-4043-95F1-FB74120CBC00}"/>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36888" y="5703751"/>
            <a:ext cx="1248767" cy="1128122"/>
          </a:xfrm>
          <a:prstGeom prst="rect">
            <a:avLst/>
          </a:prstGeom>
          <a:noFill/>
          <a:ln>
            <a:noFill/>
          </a:ln>
        </p:spPr>
      </p:pic>
    </p:spTree>
    <p:extLst>
      <p:ext uri="{BB962C8B-B14F-4D97-AF65-F5344CB8AC3E}">
        <p14:creationId xmlns:p14="http://schemas.microsoft.com/office/powerpoint/2010/main" val="38549685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10">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5BBEBF-BB88-419F-B390-4B18BA04E7C2}"/>
              </a:ext>
            </a:extLst>
          </p:cNvPr>
          <p:cNvSpPr>
            <a:spLocks noGrp="1"/>
          </p:cNvSpPr>
          <p:nvPr>
            <p:ph type="title"/>
          </p:nvPr>
        </p:nvSpPr>
        <p:spPr>
          <a:xfrm>
            <a:off x="628650" y="963877"/>
            <a:ext cx="2620771" cy="4930246"/>
          </a:xfrm>
        </p:spPr>
        <p:txBody>
          <a:bodyPr>
            <a:normAutofit/>
          </a:bodyPr>
          <a:lstStyle/>
          <a:p>
            <a:pPr algn="r"/>
            <a:r>
              <a:rPr lang="fr-CA" sz="4100" b="1">
                <a:solidFill>
                  <a:schemeClr val="accent1"/>
                </a:solidFill>
                <a:latin typeface="Arial" panose="020B0604020202020204" pitchFamily="34" charset="0"/>
                <a:cs typeface="Arial" panose="020B0604020202020204" pitchFamily="34" charset="0"/>
              </a:rPr>
              <a:t>Canadian Statistics</a:t>
            </a:r>
            <a:endParaRPr lang="en-CA" sz="4100" b="1">
              <a:solidFill>
                <a:schemeClr val="accent1"/>
              </a:solidFill>
              <a:latin typeface="Arial" panose="020B0604020202020204" pitchFamily="34" charset="0"/>
              <a:cs typeface="Arial" panose="020B0604020202020204" pitchFamily="34" charset="0"/>
            </a:endParaRPr>
          </a:p>
        </p:txBody>
      </p:sp>
      <p:cxnSp>
        <p:nvCxnSpPr>
          <p:cNvPr id="9" name="Straight Connector 12">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EB62B00-75D8-4AEC-813F-FDEA198AD41A}"/>
              </a:ext>
            </a:extLst>
          </p:cNvPr>
          <p:cNvSpPr>
            <a:spLocks noGrp="1"/>
          </p:cNvSpPr>
          <p:nvPr>
            <p:ph idx="1"/>
          </p:nvPr>
        </p:nvSpPr>
        <p:spPr>
          <a:xfrm>
            <a:off x="3676779" y="632460"/>
            <a:ext cx="5170801" cy="5905500"/>
          </a:xfrm>
        </p:spPr>
        <p:txBody>
          <a:bodyPr vert="horz" lIns="91440" tIns="45720" rIns="91440" bIns="45720" rtlCol="0" anchor="ctr">
            <a:normAutofit/>
          </a:bodyPr>
          <a:lstStyle/>
          <a:p>
            <a:pPr marL="228600" lvl="0" indent="-228600" defTabSz="914400">
              <a:spcBef>
                <a:spcPts val="1000"/>
              </a:spcBef>
              <a:buFont typeface="Arial" panose="020B0604020202020204" pitchFamily="34" charset="0"/>
              <a:buChar char="•"/>
            </a:pPr>
            <a:r>
              <a:rPr lang="en-CA" sz="2400" dirty="0">
                <a:solidFill>
                  <a:srgbClr val="000000"/>
                </a:solidFill>
                <a:latin typeface="Arial" panose="020B0604020202020204" pitchFamily="34" charset="0"/>
                <a:cs typeface="Arial" panose="020B0604020202020204" pitchFamily="34" charset="0"/>
              </a:rPr>
              <a:t>According to Public Health Agency of Canada (PHAC) older adults hospitalized for a fall remained in hospital an average of nine days longer than those hospitalized for any cause. </a:t>
            </a:r>
          </a:p>
          <a:p>
            <a:pPr marL="400050" lvl="1" indent="0" defTabSz="914400">
              <a:spcBef>
                <a:spcPts val="1000"/>
              </a:spcBef>
              <a:buNone/>
            </a:pPr>
            <a:r>
              <a:rPr lang="en-CA" sz="1200" i="1" dirty="0">
                <a:solidFill>
                  <a:srgbClr val="000000"/>
                </a:solidFill>
                <a:latin typeface="Arial" panose="020B0604020202020204" pitchFamily="34" charset="0"/>
                <a:cs typeface="Arial" panose="020B0604020202020204" pitchFamily="34" charset="0"/>
              </a:rPr>
              <a:t>(An Integrated Approach to Preventing Fall-Related Injuries among Older Adults in Ontario, June 2019)</a:t>
            </a:r>
          </a:p>
          <a:p>
            <a:pPr marL="0" lvl="0" indent="0" defTabSz="914400">
              <a:spcBef>
                <a:spcPts val="1000"/>
              </a:spcBef>
              <a:buNone/>
            </a:pPr>
            <a:endParaRPr lang="en-CA" sz="1900" dirty="0">
              <a:solidFill>
                <a:srgbClr val="000000"/>
              </a:solidFill>
            </a:endParaRPr>
          </a:p>
          <a:p>
            <a:pPr marL="228600" indent="-228600" defTabSz="914400">
              <a:spcBef>
                <a:spcPts val="0"/>
              </a:spcBef>
              <a:buFont typeface="Arial" panose="020B0604020202020204" pitchFamily="34" charset="0"/>
              <a:buChar char="•"/>
            </a:pPr>
            <a:r>
              <a:rPr lang="en-CA" sz="2400" dirty="0">
                <a:solidFill>
                  <a:srgbClr val="000000"/>
                </a:solidFill>
                <a:latin typeface="Arial"/>
                <a:cs typeface="Arial"/>
              </a:rPr>
              <a:t>Falls are the leading cause of injury among older Canadians 20-30% of older adults experience 1+ Fall per year.  </a:t>
            </a:r>
            <a:endParaRPr lang="en-CA" sz="2400" dirty="0">
              <a:solidFill>
                <a:srgbClr val="000000"/>
              </a:solidFill>
              <a:latin typeface="Arial" panose="020B0604020202020204" pitchFamily="34" charset="0"/>
              <a:cs typeface="Arial" panose="020B0604020202020204" pitchFamily="34" charset="0"/>
            </a:endParaRPr>
          </a:p>
          <a:p>
            <a:pPr marL="400050" lvl="1" indent="0" defTabSz="914400">
              <a:spcBef>
                <a:spcPts val="0"/>
              </a:spcBef>
              <a:buNone/>
            </a:pPr>
            <a:r>
              <a:rPr lang="en-CA" sz="1200" i="1" dirty="0">
                <a:solidFill>
                  <a:srgbClr val="000000"/>
                </a:solidFill>
                <a:latin typeface="Arial"/>
                <a:cs typeface="Arial"/>
              </a:rPr>
              <a:t>(An Integrated Approach to Preventing Fall-Related Injuries among Older Adults in Ontario, June 2019)</a:t>
            </a:r>
          </a:p>
          <a:p>
            <a:endParaRPr lang="en-CA" sz="1900" dirty="0">
              <a:solidFill>
                <a:srgbClr val="000000"/>
              </a:solidFill>
            </a:endParaRPr>
          </a:p>
        </p:txBody>
      </p:sp>
      <p:pic>
        <p:nvPicPr>
          <p:cNvPr id="6" name="Picture 5" descr="C:\Users\drossy\Downloads\image001 (3).png">
            <a:extLst>
              <a:ext uri="{FF2B5EF4-FFF2-40B4-BE49-F238E27FC236}">
                <a16:creationId xmlns:a16="http://schemas.microsoft.com/office/drawing/2014/main" id="{2644FD7D-88FD-4D37-B971-AE0F384F840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6888" y="5703751"/>
            <a:ext cx="1248767" cy="1128122"/>
          </a:xfrm>
          <a:prstGeom prst="rect">
            <a:avLst/>
          </a:prstGeom>
          <a:noFill/>
          <a:ln>
            <a:noFill/>
          </a:ln>
        </p:spPr>
      </p:pic>
    </p:spTree>
    <p:extLst>
      <p:ext uri="{BB962C8B-B14F-4D97-AF65-F5344CB8AC3E}">
        <p14:creationId xmlns:p14="http://schemas.microsoft.com/office/powerpoint/2010/main" val="41053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8F2DF-E52C-4DE5-AD29-633DC7DE9B7C}"/>
              </a:ext>
            </a:extLst>
          </p:cNvPr>
          <p:cNvSpPr>
            <a:spLocks noGrp="1"/>
          </p:cNvSpPr>
          <p:nvPr>
            <p:ph type="title"/>
          </p:nvPr>
        </p:nvSpPr>
        <p:spPr>
          <a:xfrm>
            <a:off x="1435101" y="365125"/>
            <a:ext cx="7080249" cy="1325563"/>
          </a:xfrm>
        </p:spPr>
        <p:txBody>
          <a:bodyPr>
            <a:normAutofit/>
          </a:bodyPr>
          <a:lstStyle/>
          <a:p>
            <a:r>
              <a:rPr lang="fr-CA" b="1" dirty="0">
                <a:solidFill>
                  <a:schemeClr val="accent5">
                    <a:lumMod val="75000"/>
                  </a:schemeClr>
                </a:solidFill>
                <a:latin typeface="Arial" panose="020B0604020202020204" pitchFamily="34" charset="0"/>
                <a:cs typeface="Arial" panose="020B0604020202020204" pitchFamily="34" charset="0"/>
              </a:rPr>
              <a:t>Ontario</a:t>
            </a:r>
            <a:r>
              <a:rPr lang="fr-CA" b="1" dirty="0">
                <a:latin typeface="Arial" panose="020B0604020202020204" pitchFamily="34" charset="0"/>
                <a:cs typeface="Arial" panose="020B0604020202020204" pitchFamily="34" charset="0"/>
              </a:rPr>
              <a:t> </a:t>
            </a:r>
            <a:r>
              <a:rPr lang="fr-CA" b="1" dirty="0" err="1">
                <a:solidFill>
                  <a:schemeClr val="accent5">
                    <a:lumMod val="75000"/>
                  </a:schemeClr>
                </a:solidFill>
                <a:latin typeface="Arial" panose="020B0604020202020204" pitchFamily="34" charset="0"/>
                <a:cs typeface="Arial" panose="020B0604020202020204" pitchFamily="34" charset="0"/>
              </a:rPr>
              <a:t>Statistics</a:t>
            </a:r>
            <a:endParaRPr lang="en-CA" b="1" dirty="0">
              <a:solidFill>
                <a:schemeClr val="accent5">
                  <a:lumMod val="75000"/>
                </a:schemeClr>
              </a:solidFill>
              <a:latin typeface="Arial" panose="020B0604020202020204" pitchFamily="34" charset="0"/>
              <a:cs typeface="Arial" panose="020B0604020202020204" pitchFamily="34" charset="0"/>
            </a:endParaRPr>
          </a:p>
        </p:txBody>
      </p:sp>
      <p:pic>
        <p:nvPicPr>
          <p:cNvPr id="10" name="Graphic 9" descr="Person with Cane">
            <a:extLst>
              <a:ext uri="{FF2B5EF4-FFF2-40B4-BE49-F238E27FC236}">
                <a16:creationId xmlns:a16="http://schemas.microsoft.com/office/drawing/2014/main" id="{760D031A-F6FE-4B27-9A7C-E64A294E047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8650" y="685006"/>
            <a:ext cx="685800" cy="685800"/>
          </a:xfrm>
          <a:prstGeom prst="rect">
            <a:avLst/>
          </a:prstGeom>
        </p:spPr>
      </p:pic>
      <p:sp>
        <p:nvSpPr>
          <p:cNvPr id="3" name="Content Placeholder 2">
            <a:extLst>
              <a:ext uri="{FF2B5EF4-FFF2-40B4-BE49-F238E27FC236}">
                <a16:creationId xmlns:a16="http://schemas.microsoft.com/office/drawing/2014/main" id="{0666EB06-4508-47C7-B7B0-A4723D898F75}"/>
              </a:ext>
            </a:extLst>
          </p:cNvPr>
          <p:cNvSpPr>
            <a:spLocks noGrp="1"/>
          </p:cNvSpPr>
          <p:nvPr>
            <p:ph idx="1"/>
          </p:nvPr>
        </p:nvSpPr>
        <p:spPr>
          <a:xfrm>
            <a:off x="444500" y="1593449"/>
            <a:ext cx="8305800" cy="4351338"/>
          </a:xfrm>
        </p:spPr>
        <p:txBody>
          <a:bodyPr>
            <a:normAutofit/>
          </a:bodyPr>
          <a:lstStyle/>
          <a:p>
            <a:pPr marL="228600" lvl="0" indent="-228600" defTabSz="914400">
              <a:lnSpc>
                <a:spcPct val="90000"/>
              </a:lnSpc>
              <a:spcBef>
                <a:spcPts val="1000"/>
              </a:spcBef>
              <a:buFont typeface="Arial" panose="020B0604020202020204" pitchFamily="34" charset="0"/>
              <a:buChar char="•"/>
            </a:pPr>
            <a:r>
              <a:rPr lang="en-CA" sz="2400" dirty="0">
                <a:solidFill>
                  <a:srgbClr val="000000"/>
                </a:solidFill>
                <a:latin typeface="Arial" panose="020B0604020202020204" pitchFamily="34" charset="0"/>
                <a:cs typeface="Arial" panose="020B0604020202020204" pitchFamily="34" charset="0"/>
              </a:rPr>
              <a:t>Unintentional falls are a serious public health issue and a leading cause of hospitalizations among older adults (age 65+) in Ontario.  </a:t>
            </a:r>
          </a:p>
          <a:p>
            <a:pPr marL="228600" lvl="0" indent="-228600" defTabSz="914400">
              <a:lnSpc>
                <a:spcPct val="90000"/>
              </a:lnSpc>
              <a:spcBef>
                <a:spcPts val="1000"/>
              </a:spcBef>
              <a:buFont typeface="Arial" panose="020B0604020202020204" pitchFamily="34" charset="0"/>
              <a:buChar char="•"/>
            </a:pPr>
            <a:r>
              <a:rPr lang="en-CA" sz="2400" dirty="0">
                <a:solidFill>
                  <a:srgbClr val="000000"/>
                </a:solidFill>
                <a:latin typeface="Arial" panose="020B0604020202020204" pitchFamily="34" charset="0"/>
                <a:cs typeface="Arial" panose="020B0604020202020204" pitchFamily="34" charset="0"/>
              </a:rPr>
              <a:t>Fall-related injuries among older adults in Ontario caused: Over 250,000 emergency room (ER) visits in 2014-15.  Over 60,000 hospitalizations in 2014-15. Over $2 billion in direct health care costs in 2010. </a:t>
            </a:r>
          </a:p>
          <a:p>
            <a:pPr marL="228600" lvl="0" indent="-228600" defTabSz="914400">
              <a:lnSpc>
                <a:spcPct val="90000"/>
              </a:lnSpc>
              <a:spcBef>
                <a:spcPts val="1000"/>
              </a:spcBef>
              <a:buFont typeface="Arial" panose="020B0604020202020204" pitchFamily="34" charset="0"/>
              <a:buChar char="•"/>
            </a:pPr>
            <a:r>
              <a:rPr lang="en-CA" sz="2400" dirty="0">
                <a:solidFill>
                  <a:srgbClr val="000000"/>
                </a:solidFill>
                <a:latin typeface="Arial" panose="020B0604020202020204" pitchFamily="34" charset="0"/>
                <a:cs typeface="Arial" panose="020B0604020202020204" pitchFamily="34" charset="0"/>
              </a:rPr>
              <a:t>Fall-related injuries among older adults CAN be prevented through range of effective strategies.  A 20% reduction in fall-related injuries among older adults would save the Ontario government $400 million each year. </a:t>
            </a:r>
            <a:endParaRPr lang="en-CA" sz="2400" dirty="0">
              <a:solidFill>
                <a:srgbClr val="000000"/>
              </a:solidFill>
            </a:endParaRPr>
          </a:p>
        </p:txBody>
      </p:sp>
      <p:sp>
        <p:nvSpPr>
          <p:cNvPr id="5" name="Slide Number Placeholder 4">
            <a:extLst>
              <a:ext uri="{FF2B5EF4-FFF2-40B4-BE49-F238E27FC236}">
                <a16:creationId xmlns:a16="http://schemas.microsoft.com/office/drawing/2014/main" id="{EE368A95-A4BF-48F7-A7A1-570748954759}"/>
              </a:ext>
            </a:extLst>
          </p:cNvPr>
          <p:cNvSpPr>
            <a:spLocks noGrp="1"/>
          </p:cNvSpPr>
          <p:nvPr>
            <p:ph type="sldNum" sz="quarter" idx="12"/>
          </p:nvPr>
        </p:nvSpPr>
        <p:spPr>
          <a:xfrm>
            <a:off x="6457950" y="6356350"/>
            <a:ext cx="2057400" cy="365125"/>
          </a:xfrm>
        </p:spPr>
        <p:txBody>
          <a:bodyPr>
            <a:normAutofit/>
          </a:bodyPr>
          <a:lstStyle/>
          <a:p>
            <a:pPr>
              <a:spcAft>
                <a:spcPts val="600"/>
              </a:spcAft>
            </a:pPr>
            <a:fld id="{2CBC414F-8CEA-E34B-B377-8977CE6885D6}" type="slidenum">
              <a:rPr lang="en-US"/>
              <a:pPr>
                <a:spcAft>
                  <a:spcPts val="600"/>
                </a:spcAft>
              </a:pPr>
              <a:t>7</a:t>
            </a:fld>
            <a:endParaRPr lang="en-US"/>
          </a:p>
        </p:txBody>
      </p:sp>
      <p:pic>
        <p:nvPicPr>
          <p:cNvPr id="6" name="Picture 5" descr="C:\Users\drossy\Downloads\image001 (3).png">
            <a:extLst>
              <a:ext uri="{FF2B5EF4-FFF2-40B4-BE49-F238E27FC236}">
                <a16:creationId xmlns:a16="http://schemas.microsoft.com/office/drawing/2014/main" id="{D52AAE84-9ABE-43A8-8A07-153AB74889C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6888" y="5703751"/>
            <a:ext cx="1248767" cy="1128122"/>
          </a:xfrm>
          <a:prstGeom prst="rect">
            <a:avLst/>
          </a:prstGeom>
          <a:noFill/>
          <a:ln>
            <a:noFill/>
          </a:ln>
        </p:spPr>
      </p:pic>
      <p:sp>
        <p:nvSpPr>
          <p:cNvPr id="4" name="TextBox 3">
            <a:extLst>
              <a:ext uri="{FF2B5EF4-FFF2-40B4-BE49-F238E27FC236}">
                <a16:creationId xmlns:a16="http://schemas.microsoft.com/office/drawing/2014/main" id="{231FE241-AA1F-4341-BF11-B82E6DA4B032}"/>
              </a:ext>
            </a:extLst>
          </p:cNvPr>
          <p:cNvSpPr txBox="1"/>
          <p:nvPr/>
        </p:nvSpPr>
        <p:spPr>
          <a:xfrm>
            <a:off x="2438400" y="6133707"/>
            <a:ext cx="5925671" cy="480131"/>
          </a:xfrm>
          <a:prstGeom prst="rect">
            <a:avLst/>
          </a:prstGeom>
          <a:noFill/>
        </p:spPr>
        <p:txBody>
          <a:bodyPr wrap="square" rtlCol="0">
            <a:spAutoFit/>
          </a:bodyPr>
          <a:lstStyle/>
          <a:p>
            <a:pPr lvl="0" defTabSz="914400">
              <a:lnSpc>
                <a:spcPct val="90000"/>
              </a:lnSpc>
              <a:spcBef>
                <a:spcPts val="1000"/>
              </a:spcBef>
            </a:pPr>
            <a:r>
              <a:rPr lang="en-CA" sz="1400" dirty="0">
                <a:solidFill>
                  <a:prstClr val="black"/>
                </a:solidFill>
                <a:latin typeface="Arial" panose="020B0604020202020204" pitchFamily="34" charset="0"/>
                <a:cs typeface="Arial" panose="020B0604020202020204" pitchFamily="34" charset="0"/>
              </a:rPr>
              <a:t>Source: An Integrated Approach to Preventing Fall-Related Injuries among Older Adults in Ontario, June 2019</a:t>
            </a:r>
          </a:p>
        </p:txBody>
      </p:sp>
    </p:spTree>
    <p:extLst>
      <p:ext uri="{BB962C8B-B14F-4D97-AF65-F5344CB8AC3E}">
        <p14:creationId xmlns:p14="http://schemas.microsoft.com/office/powerpoint/2010/main" val="2374822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1">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C0DBBA-3426-4733-A986-FBC2723D7467}"/>
              </a:ext>
            </a:extLst>
          </p:cNvPr>
          <p:cNvSpPr>
            <a:spLocks noGrp="1"/>
          </p:cNvSpPr>
          <p:nvPr>
            <p:ph type="title"/>
          </p:nvPr>
        </p:nvSpPr>
        <p:spPr>
          <a:xfrm>
            <a:off x="628650" y="963877"/>
            <a:ext cx="2620771" cy="4930246"/>
          </a:xfrm>
        </p:spPr>
        <p:txBody>
          <a:bodyPr>
            <a:normAutofit/>
          </a:bodyPr>
          <a:lstStyle/>
          <a:p>
            <a:pPr algn="r"/>
            <a:r>
              <a:rPr lang="fr-CA" sz="4100" b="1" dirty="0">
                <a:solidFill>
                  <a:schemeClr val="accent5">
                    <a:lumMod val="75000"/>
                  </a:schemeClr>
                </a:solidFill>
                <a:latin typeface="Arial" panose="020B0604020202020204" pitchFamily="34" charset="0"/>
                <a:cs typeface="Arial" panose="020B0604020202020204" pitchFamily="34" charset="0"/>
              </a:rPr>
              <a:t>Local </a:t>
            </a:r>
            <a:r>
              <a:rPr lang="fr-CA" sz="4100" b="1" dirty="0" err="1">
                <a:solidFill>
                  <a:schemeClr val="accent5">
                    <a:lumMod val="75000"/>
                  </a:schemeClr>
                </a:solidFill>
                <a:latin typeface="Arial" panose="020B0604020202020204" pitchFamily="34" charset="0"/>
                <a:cs typeface="Arial" panose="020B0604020202020204" pitchFamily="34" charset="0"/>
              </a:rPr>
              <a:t>Statistics</a:t>
            </a:r>
            <a:endParaRPr lang="en-CA" sz="4100" b="1" dirty="0">
              <a:solidFill>
                <a:schemeClr val="accent5">
                  <a:lumMod val="75000"/>
                </a:schemeClr>
              </a:solidFill>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B693108-2FA8-465B-AB79-3053EA7BB53A}"/>
              </a:ext>
            </a:extLst>
          </p:cNvPr>
          <p:cNvSpPr>
            <a:spLocks noGrp="1"/>
          </p:cNvSpPr>
          <p:nvPr>
            <p:ph idx="1"/>
          </p:nvPr>
        </p:nvSpPr>
        <p:spPr>
          <a:xfrm>
            <a:off x="3732023" y="963877"/>
            <a:ext cx="4783327" cy="4930246"/>
          </a:xfrm>
        </p:spPr>
        <p:txBody>
          <a:bodyPr anchor="ctr">
            <a:normAutofit/>
          </a:bodyPr>
          <a:lstStyle/>
          <a:p>
            <a:pPr marL="228600" lvl="0" indent="-228600" defTabSz="914400">
              <a:spcBef>
                <a:spcPts val="1000"/>
              </a:spcBef>
              <a:buFont typeface="Arial" panose="020B0604020202020204" pitchFamily="34" charset="0"/>
              <a:buChar char="•"/>
            </a:pPr>
            <a:r>
              <a:rPr lang="fr-CA" sz="2100" i="1" dirty="0">
                <a:solidFill>
                  <a:srgbClr val="000000"/>
                </a:solidFill>
              </a:rPr>
              <a:t>Insert </a:t>
            </a:r>
            <a:r>
              <a:rPr lang="fr-CA" sz="2100" i="1" dirty="0" err="1">
                <a:solidFill>
                  <a:srgbClr val="000000"/>
                </a:solidFill>
              </a:rPr>
              <a:t>your</a:t>
            </a:r>
            <a:r>
              <a:rPr lang="fr-CA" sz="2100" i="1" dirty="0">
                <a:solidFill>
                  <a:srgbClr val="000000"/>
                </a:solidFill>
              </a:rPr>
              <a:t> local stats</a:t>
            </a:r>
            <a:endParaRPr lang="en-CA" sz="2100" i="1" dirty="0">
              <a:solidFill>
                <a:srgbClr val="000000"/>
              </a:solidFill>
            </a:endParaRPr>
          </a:p>
          <a:p>
            <a:endParaRPr lang="en-CA" sz="2100" dirty="0">
              <a:solidFill>
                <a:srgbClr val="000000"/>
              </a:solidFill>
            </a:endParaRPr>
          </a:p>
        </p:txBody>
      </p:sp>
      <p:sp>
        <p:nvSpPr>
          <p:cNvPr id="5" name="Slide Number Placeholder 4">
            <a:extLst>
              <a:ext uri="{FF2B5EF4-FFF2-40B4-BE49-F238E27FC236}">
                <a16:creationId xmlns:a16="http://schemas.microsoft.com/office/drawing/2014/main" id="{EE441D5B-9F75-4D25-9C72-44FA8BA6A6D7}"/>
              </a:ext>
            </a:extLst>
          </p:cNvPr>
          <p:cNvSpPr>
            <a:spLocks noGrp="1"/>
          </p:cNvSpPr>
          <p:nvPr>
            <p:ph type="sldNum" sz="quarter" idx="12"/>
          </p:nvPr>
        </p:nvSpPr>
        <p:spPr>
          <a:xfrm>
            <a:off x="7928637" y="6033479"/>
            <a:ext cx="586712" cy="365125"/>
          </a:xfrm>
        </p:spPr>
        <p:txBody>
          <a:bodyPr>
            <a:normAutofit/>
          </a:bodyPr>
          <a:lstStyle/>
          <a:p>
            <a:pPr>
              <a:spcAft>
                <a:spcPts val="600"/>
              </a:spcAft>
            </a:pPr>
            <a:fld id="{2CBC414F-8CEA-E34B-B377-8977CE6885D6}" type="slidenum">
              <a:rPr lang="en-US" sz="900">
                <a:solidFill>
                  <a:schemeClr val="tx1">
                    <a:alpha val="80000"/>
                  </a:schemeClr>
                </a:solidFill>
              </a:rPr>
              <a:pPr>
                <a:spcAft>
                  <a:spcPts val="600"/>
                </a:spcAft>
              </a:pPr>
              <a:t>8</a:t>
            </a:fld>
            <a:endParaRPr lang="en-US" sz="900">
              <a:solidFill>
                <a:schemeClr val="tx1">
                  <a:alpha val="80000"/>
                </a:schemeClr>
              </a:solidFill>
            </a:endParaRPr>
          </a:p>
        </p:txBody>
      </p:sp>
      <p:pic>
        <p:nvPicPr>
          <p:cNvPr id="7" name="Picture 6" descr="C:\Users\drossy\Downloads\image001 (3).png">
            <a:extLst>
              <a:ext uri="{FF2B5EF4-FFF2-40B4-BE49-F238E27FC236}">
                <a16:creationId xmlns:a16="http://schemas.microsoft.com/office/drawing/2014/main" id="{63807905-C0D9-4627-B4EB-007F9F231D1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6888" y="5703751"/>
            <a:ext cx="1248767" cy="1128122"/>
          </a:xfrm>
          <a:prstGeom prst="rect">
            <a:avLst/>
          </a:prstGeom>
          <a:noFill/>
          <a:ln>
            <a:noFill/>
          </a:ln>
        </p:spPr>
      </p:pic>
    </p:spTree>
    <p:extLst>
      <p:ext uri="{BB962C8B-B14F-4D97-AF65-F5344CB8AC3E}">
        <p14:creationId xmlns:p14="http://schemas.microsoft.com/office/powerpoint/2010/main" val="5975186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092D8-C233-44FC-9418-5D90026E7C46}"/>
              </a:ext>
            </a:extLst>
          </p:cNvPr>
          <p:cNvSpPr>
            <a:spLocks noGrp="1"/>
          </p:cNvSpPr>
          <p:nvPr>
            <p:ph type="title"/>
          </p:nvPr>
        </p:nvSpPr>
        <p:spPr>
          <a:xfrm>
            <a:off x="225987" y="266700"/>
            <a:ext cx="2693612" cy="5219699"/>
          </a:xfrm>
          <a:solidFill>
            <a:schemeClr val="tx1"/>
          </a:solidFill>
        </p:spPr>
        <p:txBody>
          <a:bodyPr vert="horz" lIns="91440" tIns="45720" rIns="91440" bIns="45720" rtlCol="0" anchor="ctr" anchorCtr="0">
            <a:normAutofit/>
          </a:bodyPr>
          <a:lstStyle/>
          <a:p>
            <a:pPr defTabSz="914400">
              <a:lnSpc>
                <a:spcPct val="90000"/>
              </a:lnSpc>
            </a:pPr>
            <a:r>
              <a:rPr lang="en-US" b="1" kern="1200" dirty="0">
                <a:solidFill>
                  <a:srgbClr val="000000"/>
                </a:solidFill>
                <a:latin typeface="Arial" panose="020B0604020202020204" pitchFamily="34" charset="0"/>
                <a:cs typeface="Arial" panose="020B0604020202020204" pitchFamily="34" charset="0"/>
              </a:rPr>
              <a:t>Why do falls matter?</a:t>
            </a:r>
          </a:p>
        </p:txBody>
      </p:sp>
      <p:pic>
        <p:nvPicPr>
          <p:cNvPr id="5" name="Content Placeholder 4">
            <a:extLst>
              <a:ext uri="{FF2B5EF4-FFF2-40B4-BE49-F238E27FC236}">
                <a16:creationId xmlns:a16="http://schemas.microsoft.com/office/drawing/2014/main" id="{765264B3-60C1-4165-BC3B-BE5D874F19BF}"/>
              </a:ext>
            </a:extLst>
          </p:cNvPr>
          <p:cNvPicPr>
            <a:picLocks noGrp="1" noChangeAspect="1"/>
          </p:cNvPicPr>
          <p:nvPr>
            <p:ph idx="1"/>
          </p:nvPr>
        </p:nvPicPr>
        <p:blipFill rotWithShape="1">
          <a:blip r:embed="rId3"/>
          <a:srcRect t="11642" b="6865"/>
          <a:stretch/>
        </p:blipFill>
        <p:spPr>
          <a:xfrm>
            <a:off x="2919599" y="1007519"/>
            <a:ext cx="6187513" cy="4233362"/>
          </a:xfrm>
          <a:prstGeom prst="rect">
            <a:avLst/>
          </a:prstGeom>
        </p:spPr>
      </p:pic>
      <p:pic>
        <p:nvPicPr>
          <p:cNvPr id="10" name="Picture 9" descr="C:\Users\drossy\Downloads\image001 (3).png">
            <a:extLst>
              <a:ext uri="{FF2B5EF4-FFF2-40B4-BE49-F238E27FC236}">
                <a16:creationId xmlns:a16="http://schemas.microsoft.com/office/drawing/2014/main" id="{0B754160-594A-4E5C-AF6B-829E01DCE79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6888" y="5703751"/>
            <a:ext cx="1248767" cy="1128122"/>
          </a:xfrm>
          <a:prstGeom prst="rect">
            <a:avLst/>
          </a:prstGeom>
          <a:noFill/>
          <a:ln>
            <a:noFill/>
          </a:ln>
        </p:spPr>
      </p:pic>
      <p:sp>
        <p:nvSpPr>
          <p:cNvPr id="3" name="TextBox 2">
            <a:extLst>
              <a:ext uri="{FF2B5EF4-FFF2-40B4-BE49-F238E27FC236}">
                <a16:creationId xmlns:a16="http://schemas.microsoft.com/office/drawing/2014/main" id="{4093FA06-4857-498D-9FCA-B15A84963DD1}"/>
              </a:ext>
            </a:extLst>
          </p:cNvPr>
          <p:cNvSpPr txBox="1"/>
          <p:nvPr/>
        </p:nvSpPr>
        <p:spPr>
          <a:xfrm>
            <a:off x="5835511" y="6489786"/>
            <a:ext cx="3271601" cy="276999"/>
          </a:xfrm>
          <a:prstGeom prst="rect">
            <a:avLst/>
          </a:prstGeom>
          <a:noFill/>
        </p:spPr>
        <p:txBody>
          <a:bodyPr wrap="none" rtlCol="0">
            <a:spAutoFit/>
          </a:bodyPr>
          <a:lstStyle/>
          <a:p>
            <a:r>
              <a:rPr lang="en-US" sz="1200" dirty="0">
                <a:solidFill>
                  <a:schemeClr val="bg1">
                    <a:lumMod val="50000"/>
                  </a:schemeClr>
                </a:solidFill>
              </a:rPr>
              <a:t>Sources: Statistics Canada, Demography Division. </a:t>
            </a:r>
          </a:p>
        </p:txBody>
      </p:sp>
      <p:sp>
        <p:nvSpPr>
          <p:cNvPr id="9" name="TextBox 8">
            <a:extLst>
              <a:ext uri="{FF2B5EF4-FFF2-40B4-BE49-F238E27FC236}">
                <a16:creationId xmlns:a16="http://schemas.microsoft.com/office/drawing/2014/main" id="{24E9AB1B-4E26-45AE-BAB2-073470B49A29}"/>
              </a:ext>
            </a:extLst>
          </p:cNvPr>
          <p:cNvSpPr txBox="1"/>
          <p:nvPr/>
        </p:nvSpPr>
        <p:spPr>
          <a:xfrm>
            <a:off x="3124200" y="266700"/>
            <a:ext cx="5793813" cy="584775"/>
          </a:xfrm>
          <a:prstGeom prst="rect">
            <a:avLst/>
          </a:prstGeom>
          <a:noFill/>
        </p:spPr>
        <p:txBody>
          <a:bodyPr wrap="square" rtlCol="0">
            <a:spAutoFit/>
          </a:bodyPr>
          <a:lstStyle/>
          <a:p>
            <a:pPr algn="ctr"/>
            <a:r>
              <a:rPr lang="en-US" sz="1600" dirty="0">
                <a:solidFill>
                  <a:schemeClr val="bg1">
                    <a:lumMod val="50000"/>
                  </a:schemeClr>
                </a:solidFill>
              </a:rPr>
              <a:t>Figure 2.1 - Canada</a:t>
            </a:r>
          </a:p>
          <a:p>
            <a:pPr algn="ctr"/>
            <a:r>
              <a:rPr lang="en-US" sz="1600" dirty="0">
                <a:solidFill>
                  <a:schemeClr val="bg1">
                    <a:lumMod val="50000"/>
                  </a:schemeClr>
                </a:solidFill>
              </a:rPr>
              <a:t>Age pyramid of population estimates as of July 1, 1998 and 2018</a:t>
            </a:r>
          </a:p>
        </p:txBody>
      </p:sp>
    </p:spTree>
    <p:extLst>
      <p:ext uri="{BB962C8B-B14F-4D97-AF65-F5344CB8AC3E}">
        <p14:creationId xmlns:p14="http://schemas.microsoft.com/office/powerpoint/2010/main" val="2038196038"/>
      </p:ext>
    </p:extLst>
  </p:cSld>
  <p:clrMapOvr>
    <a:masterClrMapping/>
  </p:clrMapOvr>
</p:sld>
</file>

<file path=ppt/theme/theme1.xml><?xml version="1.0" encoding="utf-8"?>
<a:theme xmlns:a="http://schemas.openxmlformats.org/drawingml/2006/main" name="Office Theme">
  <a:themeElements>
    <a:clrScheme name="Custom 5">
      <a:dk1>
        <a:srgbClr val="A8DFE6"/>
      </a:dk1>
      <a:lt1>
        <a:srgbClr val="FFFFFF"/>
      </a:lt1>
      <a:dk2>
        <a:srgbClr val="31859B"/>
      </a:dk2>
      <a:lt2>
        <a:srgbClr val="FFFFFF"/>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F28D0405BE95E4BA6B061961BE73F73" ma:contentTypeVersion="2" ma:contentTypeDescription="Create a new document." ma:contentTypeScope="" ma:versionID="c6055d913dbb6f2b1e573b787fdeffeb">
  <xsd:schema xmlns:xsd="http://www.w3.org/2001/XMLSchema" xmlns:xs="http://www.w3.org/2001/XMLSchema" xmlns:p="http://schemas.microsoft.com/office/2006/metadata/properties" xmlns:ns2="d5add7ca-d0df-4c09-b3d0-0ca3f6a608fd" targetNamespace="http://schemas.microsoft.com/office/2006/metadata/properties" ma:root="true" ma:fieldsID="fdad5865fea1720bdc8404ceca01930c" ns2:_="">
    <xsd:import namespace="d5add7ca-d0df-4c09-b3d0-0ca3f6a608fd"/>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add7ca-d0df-4c09-b3d0-0ca3f6a608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06D1278-D28A-4EF9-BF76-A5C5DCFB2CB5}">
  <ds:schemaRefs>
    <ds:schemaRef ds:uri="http://schemas.microsoft.com/sharepoint/v3/contenttype/forms"/>
  </ds:schemaRefs>
</ds:datastoreItem>
</file>

<file path=customXml/itemProps2.xml><?xml version="1.0" encoding="utf-8"?>
<ds:datastoreItem xmlns:ds="http://schemas.openxmlformats.org/officeDocument/2006/customXml" ds:itemID="{5868F058-478C-42BD-B1C5-581E78B67C5B}">
  <ds:schemaRefs>
    <ds:schemaRef ds:uri="http://schemas.microsoft.com/office/infopath/2007/PartnerControls"/>
    <ds:schemaRef ds:uri="http://purl.org/dc/dcmitype/"/>
    <ds:schemaRef ds:uri="http://purl.org/dc/terms/"/>
    <ds:schemaRef ds:uri="d5add7ca-d0df-4c09-b3d0-0ca3f6a608fd"/>
    <ds:schemaRef ds:uri="http://purl.org/dc/elements/1.1/"/>
    <ds:schemaRef ds:uri="http://www.w3.org/XML/1998/namespace"/>
    <ds:schemaRef ds:uri="http://schemas.microsoft.com/office/2006/metadata/properties"/>
    <ds:schemaRef ds:uri="http://schemas.microsoft.com/office/2006/documentManagement/types"/>
    <ds:schemaRef ds:uri="http://schemas.openxmlformats.org/package/2006/metadata/core-properties"/>
  </ds:schemaRefs>
</ds:datastoreItem>
</file>

<file path=customXml/itemProps3.xml><?xml version="1.0" encoding="utf-8"?>
<ds:datastoreItem xmlns:ds="http://schemas.openxmlformats.org/officeDocument/2006/customXml" ds:itemID="{71A63325-87E7-4FD4-ABD1-4AF981C1C7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5add7ca-d0df-4c09-b3d0-0ca3f6a608f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24</TotalTime>
  <Words>3928</Words>
  <Application>Microsoft Office PowerPoint</Application>
  <PresentationFormat>On-screen Show (4:3)</PresentationFormat>
  <Paragraphs>431</Paragraphs>
  <Slides>38</Slides>
  <Notes>32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Arial</vt:lpstr>
      <vt:lpstr>Calibri</vt:lpstr>
      <vt:lpstr>Calibri Light</vt:lpstr>
      <vt:lpstr>Helvetica Neue</vt:lpstr>
      <vt:lpstr>Times</vt:lpstr>
      <vt:lpstr>Wingdings</vt:lpstr>
      <vt:lpstr>Office Theme</vt:lpstr>
      <vt:lpstr>PowerPoint Presentation</vt:lpstr>
      <vt:lpstr> This Falls Prevention teaching module is a  collaborative regional strategy among the: </vt:lpstr>
      <vt:lpstr>Agenda</vt:lpstr>
      <vt:lpstr>What is  a Fall?</vt:lpstr>
      <vt:lpstr>PowerPoint Presentation</vt:lpstr>
      <vt:lpstr>Canadian Statistics</vt:lpstr>
      <vt:lpstr>Ontario Statistics</vt:lpstr>
      <vt:lpstr>Local Statistics</vt:lpstr>
      <vt:lpstr>Why do falls matter?</vt:lpstr>
      <vt:lpstr>Local Pyramid</vt:lpstr>
      <vt:lpstr>Population Projection</vt:lpstr>
      <vt:lpstr>PowerPoint Presentation</vt:lpstr>
      <vt:lpstr>What we know</vt:lpstr>
      <vt:lpstr>More Falls  Facts</vt:lpstr>
      <vt:lpstr>Why is it important to prevent Falls?</vt:lpstr>
      <vt:lpstr>Group Activity</vt:lpstr>
      <vt:lpstr>Why do older adults fall?</vt:lpstr>
      <vt:lpstr>Risk factors – complex &amp; interactive</vt:lpstr>
      <vt:lpstr>Risk factors – complex &amp; interactive</vt:lpstr>
      <vt:lpstr>Falls are everyone’s responsibility</vt:lpstr>
      <vt:lpstr>Behaviour factors affecting falls stages of change</vt:lpstr>
      <vt:lpstr>BEEEACH Fall Prevention Model</vt:lpstr>
      <vt:lpstr>PowerPoint Presentation</vt:lpstr>
      <vt:lpstr>Staying Independent Checklist</vt:lpstr>
      <vt:lpstr>PowerPoint Presentation</vt:lpstr>
      <vt:lpstr>Older adult perspective</vt:lpstr>
      <vt:lpstr>PowerPoint Presentation</vt:lpstr>
      <vt:lpstr>PowerPoint Presentation</vt:lpstr>
      <vt:lpstr>Local fall prevention exercise classes</vt:lpstr>
      <vt:lpstr>Local exercise classes info</vt:lpstr>
      <vt:lpstr>Social </vt:lpstr>
      <vt:lpstr>PowerPoint Presentation</vt:lpstr>
      <vt:lpstr>PowerPoint Presentation</vt:lpstr>
      <vt:lpstr>PowerPoint Presentation</vt:lpstr>
      <vt:lpstr>PowerPoint Presentation</vt:lpstr>
      <vt:lpstr>PowerPoint Presentation</vt:lpstr>
      <vt:lpstr>Conclusion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Conrad, Stephanie</dc:creator>
  <cp:lastModifiedBy>Conrad, Stephanie</cp:lastModifiedBy>
  <cp:revision>1</cp:revision>
  <dcterms:created xsi:type="dcterms:W3CDTF">2020-01-22T22:21:52Z</dcterms:created>
  <dcterms:modified xsi:type="dcterms:W3CDTF">2020-03-23T18:16:38Z</dcterms:modified>
</cp:coreProperties>
</file>